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718" autoAdjust="0"/>
  </p:normalViewPr>
  <p:slideViewPr>
    <p:cSldViewPr>
      <p:cViewPr varScale="1">
        <p:scale>
          <a:sx n="66" d="100"/>
          <a:sy n="66" d="100"/>
        </p:scale>
        <p:origin x="-7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E3F3-62E7-4975-9D52-E75AB68CE132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smtClean="0"/>
              <a:t>Электрический ток в различных средах.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газах.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Для </a:t>
            </a:r>
            <a:r>
              <a:rPr lang="ru-RU" dirty="0"/>
              <a:t>ионизации молекул необходимо затратить энергию - </a:t>
            </a:r>
            <a:r>
              <a:rPr lang="ru-RU" b="1" dirty="0" err="1"/>
              <a:t>энергию</a:t>
            </a:r>
            <a:r>
              <a:rPr lang="ru-RU" b="1" dirty="0"/>
              <a:t> ионизации</a:t>
            </a:r>
            <a:r>
              <a:rPr lang="ru-RU" dirty="0"/>
              <a:t>, количество которой зависит от рода вещества. </a:t>
            </a:r>
          </a:p>
        </p:txBody>
      </p:sp>
      <p:pic>
        <p:nvPicPr>
          <p:cNvPr id="4" name="Рисунок 3" descr="http://nika-fizika.narod.ru/68_0.h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827584" y="3140968"/>
            <a:ext cx="28803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ika-fizika.narod.ru/68_0.h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076056" y="3140968"/>
            <a:ext cx="25922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4509120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Электрический </a:t>
            </a:r>
            <a:r>
              <a:rPr lang="ru-RU" sz="3200" b="1" dirty="0"/>
              <a:t>ток в газах</a:t>
            </a:r>
            <a:r>
              <a:rPr lang="ru-RU" sz="3200" dirty="0"/>
              <a:t> - это упорядоченное движение ионов и электронов под действием электрического поля.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44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 и 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Ионизация и ударная ионизация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Самостоятельный и </a:t>
                      </a:r>
                      <a:r>
                        <a:rPr lang="ru-RU" dirty="0" err="1" smtClean="0"/>
                        <a:t>несамостоят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разряды, плазма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Коронный,искровой</a:t>
                      </a:r>
                      <a:r>
                        <a:rPr lang="ru-RU" dirty="0" smtClean="0"/>
                        <a:t>, дуговой и тлеющий разряды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</a:t>
            </a:r>
            <a:r>
              <a:rPr lang="ru-RU" b="1" dirty="0" smtClean="0"/>
              <a:t>жидкостях(растворах </a:t>
            </a:r>
            <a:r>
              <a:rPr lang="ru-RU" b="1" dirty="0"/>
              <a:t>и расплавах </a:t>
            </a:r>
            <a:r>
              <a:rPr lang="ru-RU" b="1" dirty="0" smtClean="0"/>
              <a:t>электролитов).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Явление распада молекул солей, щелочей и кислот в воде на ионы противоположных знаков </a:t>
            </a:r>
            <a:r>
              <a:rPr lang="ru-RU" dirty="0" smtClean="0"/>
              <a:t>называют </a:t>
            </a:r>
            <a:r>
              <a:rPr lang="ru-RU" b="1" dirty="0" smtClean="0"/>
              <a:t>электролитической </a:t>
            </a:r>
            <a:r>
              <a:rPr lang="ru-RU" b="1" dirty="0"/>
              <a:t>диссоциацией. </a:t>
            </a:r>
            <a:endParaRPr lang="ru-RU" dirty="0"/>
          </a:p>
        </p:txBody>
      </p:sp>
      <p:pic>
        <p:nvPicPr>
          <p:cNvPr id="4" name="Содержимое 3" descr="http://nika-fizika.narod.ru/68_0.h6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36724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электрический ток в растворах (расплавах) электролитов</a:t>
            </a:r>
            <a:r>
              <a:rPr lang="ru-RU" dirty="0"/>
              <a:t> - это направленное перемещение ионов обоих знаков в противоположных направлениях.</a:t>
            </a:r>
          </a:p>
          <a:p>
            <a:r>
              <a:rPr lang="ru-RU" dirty="0"/>
              <a:t>Прохождение электрического тока через раствор электролита всегда сопровождается выделением на электродах веществ, входящих в его состав. Это явление называют </a:t>
            </a:r>
            <a:r>
              <a:rPr lang="ru-RU" b="1" dirty="0"/>
              <a:t>электролизом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1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 и 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</a:t>
                      </a:r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Ионизация и ударная ионизация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Электролитическая диссоциация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Самостоятельный и </a:t>
                      </a:r>
                      <a:r>
                        <a:rPr lang="ru-RU" dirty="0" err="1" smtClean="0"/>
                        <a:t>несамостоят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разряды, плазма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Перенос вещества</a:t>
                      </a:r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Коронный,искровой</a:t>
                      </a:r>
                      <a:r>
                        <a:rPr lang="ru-RU" dirty="0" smtClean="0"/>
                        <a:t>, дуговой и тлеющий разряды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</a:t>
                      </a:r>
                      <a:r>
                        <a:rPr lang="en-US" dirty="0" smtClean="0"/>
                        <a:t>Al</a:t>
                      </a:r>
                      <a:r>
                        <a:rPr lang="ru-RU" dirty="0" smtClean="0"/>
                        <a:t>,гальваностегия,</a:t>
                      </a:r>
                      <a:r>
                        <a:rPr lang="ru-RU" baseline="0" dirty="0" smtClean="0"/>
                        <a:t> рафинирование меди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Электрическим </a:t>
            </a:r>
            <a:r>
              <a:rPr lang="ru-RU" b="1" dirty="0"/>
              <a:t>током</a:t>
            </a:r>
            <a:r>
              <a:rPr lang="ru-RU" dirty="0"/>
              <a:t> называют всякое  упорядоченное движение электрических зарядов. Электрический ток может проходить через различные вещества при определенных условиях.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Условие </a:t>
            </a:r>
            <a:r>
              <a:rPr lang="ru-RU" dirty="0"/>
              <a:t>возникновения электрического тока </a:t>
            </a:r>
            <a:r>
              <a:rPr lang="ru-RU" dirty="0" smtClean="0"/>
              <a:t>-наличие </a:t>
            </a:r>
            <a:r>
              <a:rPr lang="ru-RU" dirty="0"/>
              <a:t>свободных зарядов, способных двигаться под действием электрического поля.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4" y="548680"/>
          <a:ext cx="8136900" cy="5873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380"/>
                <a:gridCol w="1627380"/>
                <a:gridCol w="1627380"/>
                <a:gridCol w="1627380"/>
                <a:gridCol w="1627380"/>
              </a:tblGrid>
              <a:tr h="9156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i="1" dirty="0" smtClean="0"/>
                        <a:t>Способ образования носителей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r>
                        <a:rPr lang="ru-RU" i="1" dirty="0" smtClean="0"/>
                        <a:t>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i="1" dirty="0" smtClean="0"/>
                        <a:t>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металлах.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Вне электрического поля свободные электроны движутся хаотически, подобно молекулам идеального газа, а потому рассматриваются в классической электронной теории как</a:t>
            </a:r>
            <a:r>
              <a:rPr lang="ru-RU" b="1" dirty="0"/>
              <a:t> электронный газ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Электрический </a:t>
            </a:r>
            <a:r>
              <a:rPr lang="ru-RU" b="1" dirty="0"/>
              <a:t>ток в металлах</a:t>
            </a:r>
            <a:r>
              <a:rPr lang="ru-RU" dirty="0"/>
              <a:t> - это упорядоченное движение электронов.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712965" cy="5957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963189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Полупроводники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Вакуум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Жидкость</a:t>
                      </a:r>
                      <a:endParaRPr lang="ru-RU" dirty="0"/>
                    </a:p>
                  </a:txBody>
                  <a:tcPr/>
                </a:tc>
              </a:tr>
              <a:tr h="349305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Носители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73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2. Способ образования носителей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3. Особенности</a:t>
                      </a:r>
                      <a:r>
                        <a:rPr lang="ru-RU" baseline="0" dirty="0" smtClean="0"/>
                        <a:t> протекания тока в среде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4. Применение в науке и технике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Электрический ток в полупроводниках.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Проводимость, обусловленную движением свободных электронов и равного им количества "дырок" в полупроводниковом кристалле  без примесей, называют </a:t>
            </a:r>
            <a:r>
              <a:rPr lang="ru-RU" sz="2800" b="1" dirty="0"/>
              <a:t>собственной проводимостью полупроводника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 descr="http://nika-fizika.narod.ru/68_0.h2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861048"/>
            <a:ext cx="45365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095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вакууме.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nika-fizika.narod.ru/68_0.h18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26642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170080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Энергию, большую или  равную работе выхода, электроны могут получить при разогреве металла до высоких температур.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72514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Испускание электронов из металлов  при его нагревании называют </a:t>
            </a:r>
            <a:r>
              <a:rPr lang="ru-RU" b="1" dirty="0"/>
              <a:t>термоэлектронной эмиссией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44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476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Электрический ток в различных средах.</vt:lpstr>
      <vt:lpstr>Слайд 2</vt:lpstr>
      <vt:lpstr>Слайд 3</vt:lpstr>
      <vt:lpstr>Электрический ток в металлах. </vt:lpstr>
      <vt:lpstr>Слайд 5</vt:lpstr>
      <vt:lpstr>Электрический ток в полупроводниках. </vt:lpstr>
      <vt:lpstr>Слайд 7</vt:lpstr>
      <vt:lpstr>Электрический ток в вакууме. </vt:lpstr>
      <vt:lpstr>Слайд 9</vt:lpstr>
      <vt:lpstr>Электрический ток в газах. </vt:lpstr>
      <vt:lpstr>Слайд 11</vt:lpstr>
      <vt:lpstr>Электрический ток в жидкостях(растворах и расплавах электролитов).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в различных средах.</dc:title>
  <dc:creator>Алена</dc:creator>
  <cp:lastModifiedBy>Алена</cp:lastModifiedBy>
  <cp:revision>11</cp:revision>
  <dcterms:created xsi:type="dcterms:W3CDTF">2011-09-16T06:45:34Z</dcterms:created>
  <dcterms:modified xsi:type="dcterms:W3CDTF">2013-03-18T13:28:41Z</dcterms:modified>
</cp:coreProperties>
</file>