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69" r:id="rId3"/>
    <p:sldId id="275" r:id="rId4"/>
    <p:sldId id="27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hyperlink" Target="&#1069;&#1043;&#1055;%20&#1062;&#1077;&#1085;&#1090;&#1088;&#1072;&#1083;&#1100;&#1085;&#1086;&#1081;%20&#1056;&#1086;&#1089;&#1089;&#1080;&#1080;.docx" TargetMode="External"/><Relationship Id="rId5" Type="http://schemas.openxmlformats.org/officeDocument/2006/relationships/hyperlink" Target="&#1089;&#1086;&#1089;&#1090;&#1072;&#1074;%20&#1088;&#1072;&#1081;&#1086;&#1085;&#1072;.docx" TargetMode="Externa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5" Type="http://schemas.openxmlformats.org/officeDocument/2006/relationships/hyperlink" Target="&#1050;&#1052;&#1040;.pptx" TargetMode="Externa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188640"/>
            <a:ext cx="53303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Georgia" pitchFamily="18" charset="0"/>
              </a:rPr>
              <a:t>Центральная </a:t>
            </a:r>
          </a:p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Georgia" pitchFamily="18" charset="0"/>
              </a:rPr>
              <a:t>Россия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2060848"/>
            <a:ext cx="468052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Цели урока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 -Дать знания о составе, особенностях ЭГП района;</a:t>
            </a: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-Показать значение региона в экономике страны;</a:t>
            </a: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-Показать особенности Центрального ЭР;</a:t>
            </a:r>
          </a:p>
          <a:p>
            <a:r>
              <a:rPr lang="ru-RU" sz="32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Оборудование:</a:t>
            </a: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физ., экономическая карта Центральной России, атласы,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Рисунок 5" descr="central_reg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96752"/>
            <a:ext cx="4105275" cy="4000500"/>
          </a:xfrm>
          <a:prstGeom prst="rect">
            <a:avLst/>
          </a:prstGeom>
        </p:spPr>
      </p:pic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100392" y="63093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/>
          <p:cNvSpPr/>
          <p:nvPr/>
        </p:nvSpPr>
        <p:spPr>
          <a:xfrm>
            <a:off x="179512" y="1916832"/>
            <a:ext cx="2376264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Оценка ЭГП</a:t>
            </a:r>
            <a:endParaRPr lang="ru-RU" sz="1600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179512" y="3212976"/>
            <a:ext cx="2376264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3" action="ppaction://hlinksldjump"/>
              </a:rPr>
              <a:t>Оценка природных условий и ресурсов</a:t>
            </a:r>
            <a:endParaRPr lang="ru-RU" sz="1600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79512" y="476672"/>
            <a:ext cx="2376264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" action="ppaction://hlinkshowjump?jump=firstslide"/>
              </a:rPr>
              <a:t>Главная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1988840"/>
            <a:ext cx="1733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hlinkClick r:id="rId4" action="ppaction://hlinksldjump"/>
              </a:rPr>
              <a:t>Состав района и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3645025"/>
            <a:ext cx="6372200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          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5" action="ppaction://hlinkfile"/>
              </a:rPr>
              <a:t>Состав района</a:t>
            </a:r>
            <a:endParaRPr lang="ru-RU" sz="2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6" action="ppaction://hlinkfile"/>
              </a:rPr>
              <a:t>Общая характеристика ЭГП:</a:t>
            </a:r>
            <a:endParaRPr lang="ru-RU" sz="2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Положение района на территории страны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Экономическое окружение</a:t>
            </a:r>
          </a:p>
          <a:p>
            <a:pPr>
              <a:buFont typeface="Wingdings" pitchFamily="2" charset="2"/>
              <a:buChar char="Ø"/>
            </a:pPr>
            <a:r>
              <a:rPr lang="ru-RU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Положение относительно крупных </a:t>
            </a:r>
          </a:p>
          <a:p>
            <a:pPr>
              <a:buFont typeface="Wingdings" pitchFamily="2" charset="2"/>
              <a:buChar char="Ø"/>
            </a:pPr>
            <a:r>
              <a:rPr lang="ru-RU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топливных и металлургических баз страны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Положение относительно транспортных</a:t>
            </a:r>
          </a:p>
          <a:p>
            <a:r>
              <a:rPr lang="ru-RU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Магистралей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Выводы о влиянии ЭГП на развитие хозяйства района</a:t>
            </a:r>
            <a:endParaRPr lang="ru-RU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 descr="C:\Users\1\Pictures\центральная Россия\fed_map - копия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188640"/>
            <a:ext cx="3600400" cy="3403600"/>
          </a:xfrm>
          <a:prstGeom prst="rect">
            <a:avLst/>
          </a:prstGeom>
          <a:noFill/>
        </p:spPr>
      </p:pic>
      <p:sp>
        <p:nvSpPr>
          <p:cNvPr id="8" name="Стрелка влево 7">
            <a:hlinkClick r:id="" action="ppaction://hlinkshowjump?jump=previousslide"/>
          </p:cNvPr>
          <p:cNvSpPr/>
          <p:nvPr/>
        </p:nvSpPr>
        <p:spPr>
          <a:xfrm>
            <a:off x="179512" y="63733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16559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>
            <a:hlinkClick r:id="rId3" action="ppaction://hlinksldjump"/>
          </p:cNvPr>
          <p:cNvSpPr/>
          <p:nvPr/>
        </p:nvSpPr>
        <p:spPr>
          <a:xfrm>
            <a:off x="179512" y="1844824"/>
            <a:ext cx="2376264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Оценка ЭГП</a:t>
            </a:r>
            <a:endParaRPr lang="ru-RU" sz="1600" dirty="0"/>
          </a:p>
        </p:txBody>
      </p:sp>
      <p:sp>
        <p:nvSpPr>
          <p:cNvPr id="7" name="Багетная рамка 6">
            <a:hlinkClick r:id="rId4" action="ppaction://hlinksldjump"/>
          </p:cNvPr>
          <p:cNvSpPr/>
          <p:nvPr/>
        </p:nvSpPr>
        <p:spPr>
          <a:xfrm>
            <a:off x="179512" y="3284984"/>
            <a:ext cx="2376264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Оценка природных условий и ресурсов</a:t>
            </a:r>
            <a:endParaRPr lang="ru-RU" sz="1600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79512" y="548680"/>
            <a:ext cx="2376264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" action="ppaction://hlinkshowjump?jump=firstslide"/>
              </a:rPr>
              <a:t>Главная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332656"/>
            <a:ext cx="6170570" cy="38472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Природные условия района:</a:t>
            </a:r>
          </a:p>
          <a:p>
            <a:pPr>
              <a:buFont typeface="Wingdings" pitchFamily="2" charset="2"/>
              <a:buChar char="§"/>
            </a:pPr>
            <a:r>
              <a:rPr lang="ru-RU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Равнинный рельеф и умеренно</a:t>
            </a:r>
          </a:p>
          <a:p>
            <a:r>
              <a:rPr lang="ru-RU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-континентальный климат способствуют развитию хозяйства</a:t>
            </a:r>
            <a:r>
              <a:rPr lang="ru-RU" sz="2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Природные ресурсы района:</a:t>
            </a:r>
          </a:p>
          <a:p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Центральная Россия не богата природными ресурсами (бурый уголь Подмосковья, торф, сланцы, фосфориты). Главное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богатство-железные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руды 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hlinkClick r:id="rId5" action="ppaction://hlinkpres?slideindex=1&amp;slidetitle="/>
              </a:rPr>
              <a:t>КМА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). Значительны земельные ресурсы. Природа региона испытывает чрезмерные нагрузки.</a:t>
            </a:r>
            <a:r>
              <a:rPr lang="ru-RU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987824" y="4467499"/>
            <a:ext cx="5976664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Закрепление: На контурной карте отметьте особенности ЭГП Центральной России:  	</a:t>
            </a:r>
          </a:p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-границы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-экономические соседи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921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-субъекты России	</a:t>
            </a:r>
          </a:p>
          <a:p>
            <a:pPr marL="0" marR="0" lvl="0" indent="7921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-крупные транспортные магистрали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921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-месторождения полезных ископаемых.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лево 7">
            <a:hlinkClick r:id="" action="ppaction://hlinkshowjump?jump=previousslide"/>
          </p:cNvPr>
          <p:cNvSpPr/>
          <p:nvPr/>
        </p:nvSpPr>
        <p:spPr>
          <a:xfrm>
            <a:off x="0" y="63733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16559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lum bright="12000" contrast="30000"/>
          </a:blip>
          <a:srcRect/>
          <a:stretch>
            <a:fillRect/>
          </a:stretch>
        </p:blipFill>
        <p:spPr bwMode="auto">
          <a:xfrm>
            <a:off x="1043608" y="1052736"/>
            <a:ext cx="619268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979" y="404664"/>
            <a:ext cx="77604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Контурная карта Центральной России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179512" y="616530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" action="ppaction://hlinkshowjump?jump=firstslide"/>
          </p:cNvPr>
          <p:cNvSpPr/>
          <p:nvPr/>
        </p:nvSpPr>
        <p:spPr>
          <a:xfrm>
            <a:off x="7812360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161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WiZaRd</cp:lastModifiedBy>
  <cp:revision>65</cp:revision>
  <dcterms:created xsi:type="dcterms:W3CDTF">2013-01-12T05:54:58Z</dcterms:created>
  <dcterms:modified xsi:type="dcterms:W3CDTF">2013-01-15T15:38:10Z</dcterms:modified>
</cp:coreProperties>
</file>