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9EDD84-6782-42F6-B71A-4813F4311296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8A706D-3D0C-4DF6-B2ED-46985EA87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33400"/>
            <a:ext cx="5614780" cy="2868168"/>
          </a:xfrm>
        </p:spPr>
        <p:txBody>
          <a:bodyPr>
            <a:noAutofit/>
          </a:bodyPr>
          <a:lstStyle/>
          <a:p>
            <a:pPr algn="ctr"/>
            <a:r>
              <a:rPr lang="ru-RU" sz="2400" b="1" i="1" u="sng" dirty="0"/>
              <a:t>Методический </a:t>
            </a:r>
            <a:r>
              <a:rPr lang="ru-RU" sz="2400" b="1" i="1" u="sng" dirty="0" smtClean="0"/>
              <a:t>семинар</a:t>
            </a:r>
            <a:br>
              <a:rPr lang="ru-RU" sz="2400" b="1" i="1" u="sng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u="sng" dirty="0"/>
              <a:t>"Авторская методика обучения социальной и экономической географии в 11 </a:t>
            </a:r>
            <a:r>
              <a:rPr lang="ru-RU" sz="2400" b="1" i="1" u="sng" dirty="0" smtClean="0"/>
              <a:t>классе</a:t>
            </a:r>
            <a:br>
              <a:rPr lang="ru-RU" sz="2400" b="1" i="1" u="sng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u="sng" dirty="0"/>
              <a:t>"Пять ступеней к миру </a:t>
            </a:r>
            <a:r>
              <a:rPr lang="ru-RU" sz="2400" b="1" i="1" u="sng" dirty="0" smtClean="0"/>
              <a:t>в мире"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4572008"/>
            <a:ext cx="2214578" cy="107157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l"/>
            <a:r>
              <a:rPr lang="ru-RU" sz="4200" b="1" i="1" dirty="0" smtClean="0"/>
              <a:t>Подготовила:                                              </a:t>
            </a:r>
            <a:r>
              <a:rPr lang="ru-RU" sz="4200" b="1" i="1" dirty="0" err="1" smtClean="0"/>
              <a:t>Пантюхина</a:t>
            </a:r>
            <a:r>
              <a:rPr lang="ru-RU" sz="4200" b="1" i="1" dirty="0" smtClean="0"/>
              <a:t> В. А.</a:t>
            </a:r>
            <a:endParaRPr lang="ru-RU" sz="4200" b="1" i="1" dirty="0"/>
          </a:p>
        </p:txBody>
      </p:sp>
      <p:pic>
        <p:nvPicPr>
          <p:cNvPr id="8194" name="Picture 2" descr="http://im0-tub-ru.yandex.net/i?id=30495493-33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71942"/>
            <a:ext cx="1643064" cy="164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всем должен быть смысл…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Практика</a:t>
            </a:r>
            <a:r>
              <a:rPr lang="ru-RU" u="sng" dirty="0" smtClean="0"/>
              <a:t> </a:t>
            </a:r>
            <a:r>
              <a:rPr lang="ru-RU" dirty="0"/>
              <a:t>(греч. </a:t>
            </a:r>
            <a:r>
              <a:rPr lang="ru-RU" dirty="0" err="1"/>
              <a:t>praktike</a:t>
            </a:r>
            <a:r>
              <a:rPr lang="ru-RU" dirty="0"/>
              <a:t>, от </a:t>
            </a:r>
            <a:r>
              <a:rPr lang="ru-RU" dirty="0" err="1"/>
              <a:t>praktikós</a:t>
            </a:r>
            <a:r>
              <a:rPr lang="ru-RU" dirty="0"/>
              <a:t> - деятельный, активный), материальная, чувственно-предметная, целеполагающая деятельность человека, имеющая своим содержанием освоение и преобразование природных и социальных объектов и составляющая всеобщую основу, движущую силу развития человеческого общества и познания.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"Пять ступеней к миру в мире"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b="1" dirty="0" smtClean="0"/>
              <a:t>1 </a:t>
            </a:r>
            <a:r>
              <a:rPr lang="ru-RU" b="1" dirty="0"/>
              <a:t>ступень</a:t>
            </a:r>
            <a:r>
              <a:rPr lang="ru-RU" dirty="0"/>
              <a:t>. Изучение материала по учебнику. </a:t>
            </a:r>
          </a:p>
          <a:p>
            <a:r>
              <a:rPr lang="ru-RU" b="1" dirty="0"/>
              <a:t>2 ступень</a:t>
            </a:r>
            <a:r>
              <a:rPr lang="ru-RU" dirty="0"/>
              <a:t>. "Политическая пятиминутка- дебаты". </a:t>
            </a:r>
          </a:p>
          <a:p>
            <a:r>
              <a:rPr lang="ru-RU" b="1" dirty="0"/>
              <a:t>3 ступень</a:t>
            </a:r>
            <a:r>
              <a:rPr lang="ru-RU" dirty="0"/>
              <a:t>. Прогноз и анализ развития страны на 20 лет </a:t>
            </a:r>
            <a:r>
              <a:rPr lang="ru-RU" dirty="0" smtClean="0"/>
              <a:t>«Концепция </a:t>
            </a:r>
            <a:r>
              <a:rPr lang="ru-RU" dirty="0"/>
              <a:t>развития (...страна...) до 2030 </a:t>
            </a:r>
            <a:r>
              <a:rPr lang="ru-RU" dirty="0" smtClean="0"/>
              <a:t>года».</a:t>
            </a:r>
            <a:endParaRPr lang="ru-RU" dirty="0"/>
          </a:p>
          <a:p>
            <a:r>
              <a:rPr lang="ru-RU" b="1" dirty="0"/>
              <a:t>4 ступень. </a:t>
            </a:r>
            <a:r>
              <a:rPr lang="ru-RU" dirty="0"/>
              <a:t>Актерская. </a:t>
            </a:r>
          </a:p>
          <a:p>
            <a:r>
              <a:rPr lang="ru-RU" b="1" dirty="0" smtClean="0"/>
              <a:t>5 </a:t>
            </a:r>
            <a:r>
              <a:rPr lang="ru-RU" b="1" dirty="0"/>
              <a:t>ступень. </a:t>
            </a:r>
            <a:r>
              <a:rPr lang="ru-RU" dirty="0"/>
              <a:t>Подготовка к ЕГЭ по вопросу "Почему?"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ЕГЭ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2188" t="36063" r="21778" b="19718"/>
          <a:stretch>
            <a:fillRect/>
          </a:stretch>
        </p:blipFill>
        <p:spPr bwMode="auto">
          <a:xfrm>
            <a:off x="785786" y="2000240"/>
            <a:ext cx="66437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Классика проведения подготовки к ЕГЭ: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1.Тематическое </a:t>
            </a:r>
            <a:r>
              <a:rPr lang="ru-RU" dirty="0"/>
              <a:t>повторение материала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2.Выполнение тестовых тренировочных заданий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3.Работа с бланками ЕГЭ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4.Психологические рекомендации при сдаче ЕГЭ.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 меня четыре работы…» </a:t>
            </a:r>
            <a:br>
              <a:rPr lang="ru-RU" dirty="0" smtClean="0"/>
            </a:br>
            <a:r>
              <a:rPr lang="ru-RU" dirty="0" smtClean="0"/>
              <a:t>А у тебя?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1)самостоятельная работа </a:t>
            </a:r>
            <a:r>
              <a:rPr lang="ru-RU" dirty="0" smtClean="0"/>
              <a:t>учащихся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2)работа совместно с </a:t>
            </a:r>
            <a:r>
              <a:rPr lang="ru-RU" dirty="0" smtClean="0"/>
              <a:t>учителем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3)домашняя </a:t>
            </a:r>
            <a:r>
              <a:rPr lang="ru-RU" dirty="0" smtClean="0"/>
              <a:t>работа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4)Работа в паре и группе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755" t="23703" r="22254" b="20595"/>
          <a:stretch>
            <a:fillRect/>
          </a:stretch>
        </p:blipFill>
        <p:spPr bwMode="auto">
          <a:xfrm>
            <a:off x="1" y="357166"/>
            <a:ext cx="81211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7239000" cy="335758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9416"/>
            <a:ext cx="6553224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174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Методический семинар  "Авторская методика обучения социальной и экономической географии в 11 классе  "Пять ступеней к миру в мире" </vt:lpstr>
      <vt:lpstr>Во всем должен быть смысл…</vt:lpstr>
      <vt:lpstr>"Пять ступеней к миру в мире" </vt:lpstr>
      <vt:lpstr>Подготовка к ЕГЭ</vt:lpstr>
      <vt:lpstr>Классика проведения подготовки к ЕГЭ: </vt:lpstr>
      <vt:lpstr>«У меня четыре работы…»  А у тебя?</vt:lpstr>
      <vt:lpstr>Слайд 7</vt:lpstr>
      <vt:lpstr>СПАСИБО ЗА ВНИМАНИЕ  </vt:lpstr>
    </vt:vector>
  </TitlesOfParts>
  <Company>МОУ СОШ №2 г.Ноябрьск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  "Авторская методика обучения социальной и экономической географии в 11 классе  "Пять ступеней к миру в мире" </dc:title>
  <dc:creator>Учитель</dc:creator>
  <cp:lastModifiedBy>Учитель</cp:lastModifiedBy>
  <cp:revision>2</cp:revision>
  <dcterms:created xsi:type="dcterms:W3CDTF">2012-12-19T09:18:15Z</dcterms:created>
  <dcterms:modified xsi:type="dcterms:W3CDTF">2012-12-19T10:16:07Z</dcterms:modified>
</cp:coreProperties>
</file>