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58" r:id="rId6"/>
    <p:sldId id="269" r:id="rId7"/>
    <p:sldId id="270" r:id="rId8"/>
    <p:sldId id="259" r:id="rId9"/>
    <p:sldId id="267" r:id="rId10"/>
    <p:sldId id="261" r:id="rId11"/>
    <p:sldId id="262" r:id="rId12"/>
    <p:sldId id="264" r:id="rId13"/>
    <p:sldId id="263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0" r:id="rId29"/>
    <p:sldId id="266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9;&#1086;&#1094;.&#1087;&#1088;&#1086;&#1077;&#1082;&#1090;&#1099;\&#1087;&#1072;&#1088;&#1082;&#1091;&#1088;\&#1088;&#1086;&#1083;&#1080;&#1082;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ewhorizons.com.ua/lappset_scheme.php?id=163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7810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sc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ximg_9691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4190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оли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Игровой элемент для спортивной площадки </a:t>
            </a:r>
            <a:r>
              <a:rPr lang="ru-RU" b="1" dirty="0" smtClean="0">
                <a:hlinkClick r:id="rId2" tooltip="Схемы установки"/>
              </a:rPr>
              <a:t>схема</a:t>
            </a:r>
            <a:r>
              <a:rPr lang="ru-RU" dirty="0" smtClean="0"/>
              <a:t> </a:t>
            </a:r>
            <a:r>
              <a:rPr lang="ru-RU" dirty="0" err="1" smtClean="0"/>
              <a:t>ПаутинаM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Размеры  4110x2530x2600x3520 мм</a:t>
            </a:r>
          </a:p>
          <a:p>
            <a:pPr>
              <a:buNone/>
            </a:pPr>
            <a:r>
              <a:rPr lang="ru-RU" dirty="0" smtClean="0"/>
              <a:t>Площадь  49.0 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ru-RU" dirty="0" smtClean="0"/>
              <a:t>Возраст  от 10 лет и старше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.png"/>
          <p:cNvPicPr>
            <a:picLocks noChangeAspect="1"/>
          </p:cNvPicPr>
          <p:nvPr/>
        </p:nvPicPr>
        <p:blipFill>
          <a:blip r:embed="rId3" cstate="print"/>
          <a:srcRect b="12201"/>
          <a:stretch>
            <a:fillRect/>
          </a:stretch>
        </p:blipFill>
        <p:spPr>
          <a:xfrm>
            <a:off x="755576" y="2564904"/>
            <a:ext cx="7416824" cy="401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524p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984776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Игровой элемент для спортивной площадки</a:t>
            </a:r>
          </a:p>
          <a:p>
            <a:pPr>
              <a:buNone/>
            </a:pPr>
            <a:r>
              <a:rPr lang="ru-RU" dirty="0" smtClean="0"/>
              <a:t>Стенка на стенку L </a:t>
            </a:r>
            <a:endParaRPr lang="ru-RU" baseline="30000" dirty="0" smtClean="0"/>
          </a:p>
          <a:p>
            <a:pPr>
              <a:buNone/>
            </a:pPr>
            <a:r>
              <a:rPr lang="ru-RU" dirty="0" smtClean="0"/>
              <a:t>Размеры  1630x2540x1300 мм</a:t>
            </a:r>
          </a:p>
          <a:p>
            <a:pPr>
              <a:buNone/>
            </a:pPr>
            <a:r>
              <a:rPr lang="ru-RU" dirty="0" smtClean="0"/>
              <a:t>Площадь  25.0 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ru-RU" dirty="0" smtClean="0"/>
              <a:t>Возраст  от 10 лет и старше</a:t>
            </a:r>
            <a:endParaRPr lang="ru-RU" dirty="0"/>
          </a:p>
        </p:txBody>
      </p:sp>
      <p:pic>
        <p:nvPicPr>
          <p:cNvPr id="4" name="Рисунок 3" descr="im (1).png"/>
          <p:cNvPicPr>
            <a:picLocks noChangeAspect="1"/>
          </p:cNvPicPr>
          <p:nvPr/>
        </p:nvPicPr>
        <p:blipFill>
          <a:blip r:embed="rId2" cstate="print"/>
          <a:srcRect t="3150" b="5501"/>
          <a:stretch>
            <a:fillRect/>
          </a:stretch>
        </p:blipFill>
        <p:spPr>
          <a:xfrm>
            <a:off x="1475656" y="2564904"/>
            <a:ext cx="609600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568p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92888" cy="6048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Игровой элемент для спортивной площадки</a:t>
            </a:r>
          </a:p>
          <a:p>
            <a:pPr>
              <a:buNone/>
            </a:pPr>
            <a:r>
              <a:rPr lang="ru-RU" dirty="0" smtClean="0"/>
              <a:t>Паутина XS </a:t>
            </a:r>
            <a:endParaRPr lang="ru-RU" baseline="30000" dirty="0" smtClean="0"/>
          </a:p>
          <a:p>
            <a:pPr>
              <a:buNone/>
            </a:pPr>
            <a:r>
              <a:rPr lang="ru-RU" dirty="0" smtClean="0"/>
              <a:t>Размеры  1770x1435x1500x2880 мм</a:t>
            </a:r>
          </a:p>
          <a:p>
            <a:pPr>
              <a:buNone/>
            </a:pPr>
            <a:r>
              <a:rPr lang="ru-RU" dirty="0" smtClean="0"/>
              <a:t>Площадь  22.0 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ru-RU" dirty="0" smtClean="0"/>
              <a:t>Возраст  от 6 лет и старше</a:t>
            </a:r>
            <a:endParaRPr lang="ru-RU" dirty="0"/>
          </a:p>
        </p:txBody>
      </p:sp>
      <p:pic>
        <p:nvPicPr>
          <p:cNvPr id="5" name="Рисунок 4" descr="im (2).png"/>
          <p:cNvPicPr>
            <a:picLocks noChangeAspect="1"/>
          </p:cNvPicPr>
          <p:nvPr/>
        </p:nvPicPr>
        <p:blipFill>
          <a:blip r:embed="rId2" cstate="print"/>
          <a:srcRect b="4675"/>
          <a:stretch>
            <a:fillRect/>
          </a:stretch>
        </p:blipFill>
        <p:spPr>
          <a:xfrm>
            <a:off x="1619672" y="2636912"/>
            <a:ext cx="609600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Представляет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социальный проект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«Строительство площадки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для </a:t>
            </a:r>
            <a:r>
              <a:rPr lang="ru-RU" sz="4000" dirty="0" err="1" smtClean="0">
                <a:solidFill>
                  <a:srgbClr val="0070C0"/>
                </a:solidFill>
                <a:latin typeface="Monotype Corsiva" pitchFamily="66" charset="0"/>
              </a:rPr>
              <a:t>паркура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workout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»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«Зимовниковский сельскохозяйственный техникум»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2069" y="5085184"/>
            <a:ext cx="47359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Разработчик социального проекта </a:t>
            </a:r>
          </a:p>
          <a:p>
            <a:r>
              <a:rPr lang="ru-RU" dirty="0" smtClean="0"/>
              <a:t>Педагог-организатор ГБПОУ РО«ЗСХТ»</a:t>
            </a:r>
          </a:p>
          <a:p>
            <a:r>
              <a:rPr lang="ru-RU" dirty="0" smtClean="0"/>
              <a:t>Косенко Виктория Николаевна</a:t>
            </a:r>
          </a:p>
          <a:p>
            <a:r>
              <a:rPr lang="ru-RU" dirty="0" smtClean="0"/>
              <a:t>Представил проект на молодежном форуме</a:t>
            </a:r>
          </a:p>
          <a:p>
            <a:r>
              <a:rPr lang="ru-RU" dirty="0" smtClean="0"/>
              <a:t>Студент группы № 34 </a:t>
            </a:r>
            <a:r>
              <a:rPr lang="ru-RU" dirty="0" err="1" smtClean="0"/>
              <a:t>Гречкин</a:t>
            </a:r>
            <a:r>
              <a:rPr lang="ru-RU" dirty="0" smtClean="0"/>
              <a:t> Юрий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20517p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920880" cy="5976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Игровой элемент для спортивной площадки </a:t>
            </a:r>
          </a:p>
          <a:p>
            <a:pPr>
              <a:buNone/>
            </a:pPr>
            <a:r>
              <a:rPr lang="ru-RU" dirty="0" smtClean="0"/>
              <a:t>Стенка XL </a:t>
            </a:r>
            <a:endParaRPr lang="ru-RU" baseline="30000" dirty="0" smtClean="0"/>
          </a:p>
          <a:p>
            <a:pPr>
              <a:buNone/>
            </a:pPr>
            <a:r>
              <a:rPr lang="ru-RU" dirty="0" smtClean="0"/>
              <a:t>Размеры  2540x1300x320 мм</a:t>
            </a:r>
          </a:p>
          <a:p>
            <a:pPr>
              <a:buNone/>
            </a:pPr>
            <a:r>
              <a:rPr lang="ru-RU" dirty="0" smtClean="0"/>
              <a:t>Площадь  23.0 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ru-RU" dirty="0" smtClean="0"/>
              <a:t>Возраст  от 10 лет и старше</a:t>
            </a:r>
            <a:endParaRPr lang="ru-RU" dirty="0"/>
          </a:p>
        </p:txBody>
      </p:sp>
      <p:pic>
        <p:nvPicPr>
          <p:cNvPr id="6" name="Рисунок 5" descr="im (3).png"/>
          <p:cNvPicPr>
            <a:picLocks noChangeAspect="1"/>
          </p:cNvPicPr>
          <p:nvPr/>
        </p:nvPicPr>
        <p:blipFill>
          <a:blip r:embed="rId2" cstate="print"/>
          <a:srcRect t="7476" b="5901"/>
          <a:stretch>
            <a:fillRect/>
          </a:stretch>
        </p:blipFill>
        <p:spPr>
          <a:xfrm>
            <a:off x="1547664" y="2780928"/>
            <a:ext cx="609600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566p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344816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Игровой элемент для спортивной площадки </a:t>
            </a:r>
          </a:p>
          <a:p>
            <a:pPr>
              <a:buNone/>
            </a:pPr>
            <a:r>
              <a:rPr lang="ru-RU" dirty="0" smtClean="0"/>
              <a:t>Стенка L </a:t>
            </a:r>
            <a:endParaRPr lang="ru-RU" baseline="30000" dirty="0" smtClean="0"/>
          </a:p>
          <a:p>
            <a:pPr>
              <a:buNone/>
            </a:pPr>
            <a:r>
              <a:rPr lang="ru-RU" dirty="0" smtClean="0"/>
              <a:t>Размеры  1720x1300x320 мм</a:t>
            </a:r>
          </a:p>
          <a:p>
            <a:pPr>
              <a:buNone/>
            </a:pPr>
            <a:r>
              <a:rPr lang="ru-RU" dirty="0" smtClean="0"/>
              <a:t>Площадь  14.0 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ru-RU" dirty="0" smtClean="0"/>
              <a:t>Возраст  от 10 лет и старше </a:t>
            </a:r>
            <a:endParaRPr lang="ru-RU" dirty="0"/>
          </a:p>
        </p:txBody>
      </p:sp>
      <p:pic>
        <p:nvPicPr>
          <p:cNvPr id="4" name="Рисунок 3" descr="im (4).png"/>
          <p:cNvPicPr>
            <a:picLocks noChangeAspect="1"/>
          </p:cNvPicPr>
          <p:nvPr/>
        </p:nvPicPr>
        <p:blipFill>
          <a:blip r:embed="rId2" cstate="print"/>
          <a:srcRect b="4326"/>
          <a:stretch>
            <a:fillRect/>
          </a:stretch>
        </p:blipFill>
        <p:spPr>
          <a:xfrm>
            <a:off x="1475656" y="2708920"/>
            <a:ext cx="6096000" cy="387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565p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200800" cy="60486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Игровой элемент для спортивной площадки </a:t>
            </a:r>
          </a:p>
          <a:p>
            <a:pPr>
              <a:buNone/>
            </a:pPr>
            <a:r>
              <a:rPr lang="ru-RU" dirty="0" smtClean="0"/>
              <a:t>Стенка M </a:t>
            </a:r>
            <a:endParaRPr lang="ru-RU" baseline="30000" dirty="0" smtClean="0"/>
          </a:p>
          <a:p>
            <a:pPr>
              <a:buNone/>
            </a:pPr>
            <a:r>
              <a:rPr lang="ru-RU" dirty="0" smtClean="0"/>
              <a:t>Размеры  1310x1300x170 мм</a:t>
            </a:r>
          </a:p>
          <a:p>
            <a:pPr>
              <a:buNone/>
            </a:pPr>
            <a:r>
              <a:rPr lang="ru-RU" dirty="0" smtClean="0"/>
              <a:t>Площадь  12.0 м</a:t>
            </a:r>
            <a:r>
              <a:rPr lang="ru-RU" baseline="30000" dirty="0" smtClean="0"/>
              <a:t>2</a:t>
            </a:r>
          </a:p>
          <a:p>
            <a:pPr>
              <a:buNone/>
            </a:pPr>
            <a:r>
              <a:rPr lang="ru-RU" dirty="0" smtClean="0"/>
              <a:t>Возраст  от 10 лет и старше </a:t>
            </a:r>
            <a:endParaRPr lang="ru-RU" dirty="0"/>
          </a:p>
        </p:txBody>
      </p:sp>
      <p:pic>
        <p:nvPicPr>
          <p:cNvPr id="4" name="Рисунок 3" descr="im (5).png"/>
          <p:cNvPicPr>
            <a:picLocks noChangeAspect="1"/>
          </p:cNvPicPr>
          <p:nvPr/>
        </p:nvPicPr>
        <p:blipFill>
          <a:blip r:embed="rId2" cstate="print"/>
          <a:srcRect b="4326"/>
          <a:stretch>
            <a:fillRect/>
          </a:stretch>
        </p:blipFill>
        <p:spPr>
          <a:xfrm>
            <a:off x="1619672" y="2636912"/>
            <a:ext cx="6096000" cy="394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562p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6084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rcourpar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9000"/>
          <a:stretch>
            <a:fillRect/>
          </a:stretch>
        </p:blipFill>
        <p:spPr>
          <a:xfrm>
            <a:off x="395536" y="404664"/>
            <a:ext cx="8064896" cy="597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16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Будущая площадка для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трейсера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arco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parco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SDpVwjPr3z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Просим Администрацию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 услышать нас…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настоящий момент существует немало «непризнанных» видов спорта которые, тем не менее достаточно популярны, но не получают поддержки от государства. В настоящее время недостаточно внимания уделяется воспитанию молодежи. А это именно тот возраст, когда формируется собственные взгляды на жизнь, круг интересов, нравственная позиция. Мало используется для воспитания молодежи растущая популярность различные виды спорта, в том числе являющихся частью молодежной субкультуры и оказывающих положительное влияние на молодежь. Среди таких новых видов спорта, как </a:t>
            </a:r>
            <a:r>
              <a:rPr lang="ru-RU" dirty="0" err="1" smtClean="0">
                <a:solidFill>
                  <a:srgbClr val="002060"/>
                </a:solidFill>
              </a:rPr>
              <a:t>паркур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workout</a:t>
            </a:r>
            <a:r>
              <a:rPr lang="ru-RU" dirty="0" smtClean="0">
                <a:solidFill>
                  <a:srgbClr val="002060"/>
                </a:solidFill>
              </a:rPr>
              <a:t>.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172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Администрация  Зимовниковского района нас услышала и наш проект занял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 место на молодежном Форуме – 2013г.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Главная задача — строительство унифицированной площадки для развития дисциплин </a:t>
            </a:r>
            <a:r>
              <a:rPr lang="ru-RU" dirty="0" err="1" smtClean="0">
                <a:solidFill>
                  <a:srgbClr val="002060"/>
                </a:solidFill>
              </a:rPr>
              <a:t>паркур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workout</a:t>
            </a:r>
            <a:r>
              <a:rPr lang="ru-RU" dirty="0" smtClean="0">
                <a:solidFill>
                  <a:srgbClr val="002060"/>
                </a:solidFill>
              </a:rPr>
              <a:t>. На сегодняшний день среди экстремальных видов спорта происходят значительные перемены, их становится больше, с чем связан повышенный интерес молодежи к данным видам дисциплин.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первую очередь, основной задачей </a:t>
            </a:r>
            <a:r>
              <a:rPr lang="ru-RU" dirty="0" err="1" smtClean="0">
                <a:solidFill>
                  <a:srgbClr val="002060"/>
                </a:solidFill>
              </a:rPr>
              <a:t>паркура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workout</a:t>
            </a:r>
            <a:r>
              <a:rPr lang="ru-RU" dirty="0" smtClean="0">
                <a:solidFill>
                  <a:srgbClr val="002060"/>
                </a:solidFill>
              </a:rPr>
              <a:t> является гармоничное развитие человека.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Люди ищут новые пути прохождения городских препятствий, тем самым развивая свои физические навыки, становясь более выносливыми, что в свою очередь влияет на их социальную значимость в обществе.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Строительство спортивной площадки для </a:t>
            </a:r>
            <a:r>
              <a:rPr lang="ru-RU" dirty="0" err="1" smtClean="0">
                <a:solidFill>
                  <a:srgbClr val="002060"/>
                </a:solidFill>
              </a:rPr>
              <a:t>паркура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workout</a:t>
            </a:r>
            <a:r>
              <a:rPr lang="ru-RU" dirty="0" smtClean="0">
                <a:solidFill>
                  <a:srgbClr val="002060"/>
                </a:solidFill>
              </a:rPr>
              <a:t> — первый шаг к успешному развитию дисциплин у нас в России и повышению качественных показателей всех групп лиц, заинтересованных ими.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35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жизни;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популяризация и развитие дисциплин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паркур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workout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профессиональных команд;</a:t>
            </a:r>
          </a:p>
          <a:p>
            <a:pPr marL="176213" indent="-176213"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социализация молодежи, гармоничное физическое и нравственное воспитание подрастающего поколения</a:t>
            </a:r>
          </a:p>
          <a:p>
            <a:pPr marL="176213" indent="-176213"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активной гражданской позиции молодежи;</a:t>
            </a:r>
            <a:endParaRPr lang="en-US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молодежи.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Для достижения основных целей будут решаться следующие задачи: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Проведение массовых зрелищных спортивно-оздоровительных и социально-значимых мероприятий;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содействие в организации разного уровня соревнований и их широкого освещения;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создание условий для подготовки спортсменов к выступлениям Районного и областного уровня;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создание социальной среды для молодежи, объединенной общими интересами и взглядами;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организация активного и полезного досуга для ребят;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создание непрерывной системы воспитания и обучение подрастающего поколения;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допризывная подготовка молодежи к несению службы в рядах Российской Армии;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профилактика таких асоциальных явлений как преступность, детский алкоголизм и наркомания;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Результатами данной работы могут стать: самореализация подростков;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физическое и духовное развитие подростков; рост популярности здорового образа жизни и активного отдыха, активной гражданской позиции и патриотизма молодежи; активное проведение досуга молодежи; рост спортивного мастерства ребят, формирование команды способной занимать призовые места на соревнованиях Районного и областного уровня; рост популярности спорта среди подростков и населения поселка;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Ожидаемый результат данного проекта: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Паркур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свобода движений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Паркур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смесь акробатики, бега, боевых искусств, ну и фантазии самого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трейсера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которая способна соединить все это воедино в искусство перемещения по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каменным джунглям.</a:t>
            </a:r>
          </a:p>
          <a:p>
            <a:pPr algn="just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Трейсер</a:t>
            </a:r>
            <a:r>
              <a:rPr lang="ru-RU" sz="3200" dirty="0" smtClean="0">
                <a:solidFill>
                  <a:srgbClr val="0070C0"/>
                </a:solidFill>
              </a:rPr>
              <a:t> (</a:t>
            </a:r>
            <a:r>
              <a:rPr lang="ru-RU" sz="3200" dirty="0" err="1" smtClean="0">
                <a:solidFill>
                  <a:srgbClr val="0070C0"/>
                </a:solidFill>
              </a:rPr>
              <a:t>tracer</a:t>
            </a:r>
            <a:r>
              <a:rPr lang="ru-RU" sz="3200" dirty="0" smtClean="0">
                <a:solidFill>
                  <a:srgbClr val="0070C0"/>
                </a:solidFill>
              </a:rPr>
              <a:t> - прокладывающий путь) </a:t>
            </a:r>
            <a:r>
              <a:rPr lang="ru-RU" sz="3200" dirty="0" smtClean="0"/>
              <a:t>-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человек занимающийся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</a:rPr>
              <a:t>паркуром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- он волен передвигаться вне границ стандартно мыслящих вокруг людей.</a:t>
            </a:r>
            <a:r>
              <a:rPr lang="ru-RU" sz="3200" dirty="0" smtClean="0"/>
              <a:t> 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Полосами препятствий являются: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Дома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Лестницы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Заброшенные стройки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Деревья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Гаражи</a:t>
            </a:r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Паркур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новое веяние в молодежной экстремальной культуре.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Words>367</Words>
  <Application>Microsoft Office PowerPoint</Application>
  <PresentationFormat>Экран (4:3)</PresentationFormat>
  <Paragraphs>75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Презентация PowerPoint</vt:lpstr>
      <vt:lpstr>«Зимовниковский сельскохозяйственный техникум»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результат данного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Sysadmin</dc:creator>
  <cp:lastModifiedBy>Admin</cp:lastModifiedBy>
  <cp:revision>17</cp:revision>
  <dcterms:created xsi:type="dcterms:W3CDTF">2013-09-21T06:52:58Z</dcterms:created>
  <dcterms:modified xsi:type="dcterms:W3CDTF">2014-11-15T07:57:07Z</dcterms:modified>
</cp:coreProperties>
</file>