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5" r:id="rId17"/>
    <p:sldId id="274" r:id="rId18"/>
    <p:sldId id="285" r:id="rId19"/>
    <p:sldId id="284" r:id="rId20"/>
    <p:sldId id="282" r:id="rId21"/>
    <p:sldId id="281" r:id="rId22"/>
    <p:sldId id="280" r:id="rId23"/>
    <p:sldId id="279" r:id="rId24"/>
    <p:sldId id="278" r:id="rId25"/>
    <p:sldId id="277" r:id="rId26"/>
    <p:sldId id="286" r:id="rId27"/>
    <p:sldId id="287" r:id="rId28"/>
    <p:sldId id="276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4BE3052-08AF-4D6A-B051-4358D5653C5E}" type="datetimeFigureOut">
              <a:rPr lang="ru-RU"/>
              <a:pPr>
                <a:defRPr/>
              </a:pPr>
              <a:t>20.03.2013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1F496A0-562E-4F2A-B3E3-3360746B9A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2E76E-6008-4E14-BCDD-1F49A582F3DB}" type="datetimeFigureOut">
              <a:rPr lang="ru-RU"/>
              <a:pPr>
                <a:defRPr/>
              </a:pPr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994D7-B8AA-4611-9D4C-0651EA417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073A7-6333-4CD4-8F75-314F7BE52EFE}" type="datetimeFigureOut">
              <a:rPr lang="ru-RU"/>
              <a:pPr>
                <a:defRPr/>
              </a:pPr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433FD-EB3F-40C4-BFDC-3F48DDC9D0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09B6E-D7C9-4295-B659-AB78FBA53A8D}" type="datetimeFigureOut">
              <a:rPr lang="ru-RU"/>
              <a:pPr>
                <a:defRPr/>
              </a:pPr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FF626-40C0-4AAC-A979-4B33377A14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E1A5B-0C7D-435B-A542-638F5F43B98A}" type="datetimeFigureOut">
              <a:rPr lang="ru-RU"/>
              <a:pPr>
                <a:defRPr/>
              </a:pPr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BE7B9-11F6-425A-BE3D-9B155874E2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6C30E-2671-4047-835C-3A1B4D339DC1}" type="datetimeFigureOut">
              <a:rPr lang="ru-RU"/>
              <a:pPr>
                <a:defRPr/>
              </a:pPr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28089-9E7D-4C94-A235-D369AA45C5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4287E-E76B-4881-AE26-587BAEA2B33C}" type="datetimeFigureOut">
              <a:rPr lang="ru-RU"/>
              <a:pPr>
                <a:defRPr/>
              </a:pPr>
              <a:t>20.03.2013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66DA0-1A7D-4273-8DDE-72228888C4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A0DE9-5272-4C19-A40E-CAC4747C9992}" type="datetimeFigureOut">
              <a:rPr lang="ru-RU"/>
              <a:pPr>
                <a:defRPr/>
              </a:pPr>
              <a:t>20.03.2013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13604-CBC1-4A3F-B39A-5FBC14DBEF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1C979-2E3B-42F1-93AB-BB2EFA0678E7}" type="datetimeFigureOut">
              <a:rPr lang="ru-RU"/>
              <a:pPr>
                <a:defRPr/>
              </a:pPr>
              <a:t>20.03.2013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0AAF0-C2E8-4E4A-B864-F92E500950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B7CF5-DE20-401A-B4CE-ACDEF961873E}" type="datetimeFigureOut">
              <a:rPr lang="ru-RU"/>
              <a:pPr>
                <a:defRPr/>
              </a:pPr>
              <a:t>20.03.2013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34EE2-681C-4575-B505-37E2C5E371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C445C-49A7-4B2E-8302-9933E7E73315}" type="datetimeFigureOut">
              <a:rPr lang="ru-RU"/>
              <a:pPr>
                <a:defRPr/>
              </a:pPr>
              <a:t>20.03.2013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C2404-7AA2-45E0-BD02-9C1A98B104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A0979-85CD-48AE-805D-4B2BA4379563}" type="datetimeFigureOut">
              <a:rPr lang="ru-RU"/>
              <a:pPr>
                <a:defRPr/>
              </a:pPr>
              <a:t>20.03.2013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BD5CF-E9A0-4EB2-B575-062A22CFF7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646D72C-D53C-4142-BD11-915FB6492428}" type="datetimeFigureOut">
              <a:rPr lang="ru-RU"/>
              <a:pPr>
                <a:defRPr/>
              </a:pPr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A73840-1FE3-48C5-94C4-AA8BA164FD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slide" Target="slide23.xml"/><Relationship Id="rId18" Type="http://schemas.openxmlformats.org/officeDocument/2006/relationships/image" Target="../media/image28.png"/><Relationship Id="rId3" Type="http://schemas.openxmlformats.org/officeDocument/2006/relationships/slide" Target="slide18.xml"/><Relationship Id="rId21" Type="http://schemas.openxmlformats.org/officeDocument/2006/relationships/slide" Target="slide27.xml"/><Relationship Id="rId7" Type="http://schemas.openxmlformats.org/officeDocument/2006/relationships/slide" Target="slide20.xml"/><Relationship Id="rId12" Type="http://schemas.openxmlformats.org/officeDocument/2006/relationships/image" Target="../media/image25.png"/><Relationship Id="rId17" Type="http://schemas.openxmlformats.org/officeDocument/2006/relationships/slide" Target="slide25.xml"/><Relationship Id="rId2" Type="http://schemas.openxmlformats.org/officeDocument/2006/relationships/image" Target="../media/image20.png"/><Relationship Id="rId16" Type="http://schemas.openxmlformats.org/officeDocument/2006/relationships/image" Target="../media/image27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slide" Target="slide22.xml"/><Relationship Id="rId5" Type="http://schemas.openxmlformats.org/officeDocument/2006/relationships/slide" Target="slide19.xml"/><Relationship Id="rId15" Type="http://schemas.openxmlformats.org/officeDocument/2006/relationships/slide" Target="slide24.xml"/><Relationship Id="rId10" Type="http://schemas.openxmlformats.org/officeDocument/2006/relationships/image" Target="../media/image24.png"/><Relationship Id="rId19" Type="http://schemas.openxmlformats.org/officeDocument/2006/relationships/slide" Target="slide26.xml"/><Relationship Id="rId4" Type="http://schemas.openxmlformats.org/officeDocument/2006/relationships/image" Target="../media/image21.png"/><Relationship Id="rId9" Type="http://schemas.openxmlformats.org/officeDocument/2006/relationships/slide" Target="slide21.xml"/><Relationship Id="rId14" Type="http://schemas.openxmlformats.org/officeDocument/2006/relationships/image" Target="../media/image26.png"/><Relationship Id="rId22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10.xml"/><Relationship Id="rId18" Type="http://schemas.openxmlformats.org/officeDocument/2006/relationships/image" Target="../media/image11.png"/><Relationship Id="rId26" Type="http://schemas.openxmlformats.org/officeDocument/2006/relationships/image" Target="../media/image15.png"/><Relationship Id="rId3" Type="http://schemas.openxmlformats.org/officeDocument/2006/relationships/slide" Target="slide8.xml"/><Relationship Id="rId21" Type="http://schemas.openxmlformats.org/officeDocument/2006/relationships/slide" Target="slide3.xml"/><Relationship Id="rId7" Type="http://schemas.openxmlformats.org/officeDocument/2006/relationships/slide" Target="slide6.xml"/><Relationship Id="rId12" Type="http://schemas.openxmlformats.org/officeDocument/2006/relationships/image" Target="../media/image8.png"/><Relationship Id="rId17" Type="http://schemas.openxmlformats.org/officeDocument/2006/relationships/slide" Target="slide4.xml"/><Relationship Id="rId25" Type="http://schemas.openxmlformats.org/officeDocument/2006/relationships/slide" Target="slide15.xml"/><Relationship Id="rId2" Type="http://schemas.openxmlformats.org/officeDocument/2006/relationships/image" Target="../media/image3.jpeg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slide" Target="slide5.xml"/><Relationship Id="rId24" Type="http://schemas.openxmlformats.org/officeDocument/2006/relationships/image" Target="../media/image14.png"/><Relationship Id="rId5" Type="http://schemas.openxmlformats.org/officeDocument/2006/relationships/slide" Target="slide7.xml"/><Relationship Id="rId15" Type="http://schemas.openxmlformats.org/officeDocument/2006/relationships/slide" Target="slide11.xml"/><Relationship Id="rId23" Type="http://schemas.openxmlformats.org/officeDocument/2006/relationships/slide" Target="slide9.xml"/><Relationship Id="rId28" Type="http://schemas.openxmlformats.org/officeDocument/2006/relationships/image" Target="../media/image16.png"/><Relationship Id="rId10" Type="http://schemas.openxmlformats.org/officeDocument/2006/relationships/image" Target="../media/image7.png"/><Relationship Id="rId19" Type="http://schemas.openxmlformats.org/officeDocument/2006/relationships/slide" Target="slide12.xml"/><Relationship Id="rId4" Type="http://schemas.openxmlformats.org/officeDocument/2006/relationships/image" Target="../media/image4.png"/><Relationship Id="rId9" Type="http://schemas.openxmlformats.org/officeDocument/2006/relationships/slide" Target="slide13.xml"/><Relationship Id="rId14" Type="http://schemas.openxmlformats.org/officeDocument/2006/relationships/image" Target="../media/image9.png"/><Relationship Id="rId22" Type="http://schemas.openxmlformats.org/officeDocument/2006/relationships/image" Target="../media/image13.png"/><Relationship Id="rId27" Type="http://schemas.openxmlformats.org/officeDocument/2006/relationships/slide" Target="slide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 descr="982731079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076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413" y="1341438"/>
            <a:ext cx="10167938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1268" name="Содержимое 3" descr="nastol.com.ua-760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1500" y="428625"/>
            <a:ext cx="5643563" cy="5078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  <a:defRPr/>
            </a:pP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Ее у нас нет, когда мы спим, нет на большинстве уроков.</a:t>
            </a:r>
          </a:p>
          <a:p>
            <a:pPr>
              <a:buFontTx/>
              <a:buBlip>
                <a:blip r:embed="rId3"/>
              </a:buBlip>
              <a:defRPr/>
            </a:pP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она есть на перемене и на уроках физкультуры.</a:t>
            </a:r>
          </a:p>
          <a:p>
            <a:pPr>
              <a:buFontTx/>
              <a:buBlip>
                <a:blip r:embed="rId3"/>
              </a:buBlip>
              <a:defRPr/>
            </a:pP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птиц она больше, чем у человека, еще больше у ракеты.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215313" y="5929313"/>
            <a:ext cx="928687" cy="928687"/>
          </a:xfrm>
          <a:prstGeom prst="actionButtonHom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2292" name="Содержимое 3" descr="nastol.com.ua-760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1500" y="500063"/>
            <a:ext cx="5072063" cy="563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  <a:defRPr/>
            </a:pP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Их основная часть — стержень — коромысло</a:t>
            </a:r>
          </a:p>
          <a:p>
            <a:pPr>
              <a:buFontTx/>
              <a:buBlip>
                <a:blip r:embed="rId3"/>
              </a:buBlip>
              <a:defRPr/>
            </a:pP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бывают лабораторные, технические, медицинские;</a:t>
            </a:r>
          </a:p>
          <a:p>
            <a:pPr>
              <a:buFontTx/>
              <a:buBlip>
                <a:blip r:embed="rId3"/>
              </a:buBlip>
              <a:defRPr/>
            </a:pP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помощник продавца </a:t>
            </a:r>
          </a:p>
          <a:p>
            <a:pPr>
              <a:buFontTx/>
              <a:buBlip>
                <a:blip r:embed="rId3"/>
              </a:buBlip>
              <a:defRPr/>
            </a:pP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8215313" y="5929313"/>
            <a:ext cx="928687" cy="928687"/>
          </a:xfrm>
          <a:prstGeom prst="actionButtonHom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3316" name="Содержимое 3" descr="nastol.com.ua-760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1500" y="500063"/>
            <a:ext cx="6429375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  <a:defRPr/>
            </a:pP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его измерения используется повторяющийся физический процесс</a:t>
            </a:r>
          </a:p>
          <a:p>
            <a:pPr>
              <a:buFontTx/>
              <a:buBlip>
                <a:blip r:embed="rId3"/>
              </a:buBlip>
              <a:defRPr/>
            </a:pP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основная единица измерения — секунда;</a:t>
            </a:r>
          </a:p>
          <a:p>
            <a:pPr>
              <a:buFontTx/>
              <a:buBlip>
                <a:blip r:embed="rId3"/>
              </a:buBlip>
              <a:defRPr/>
            </a:pP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делу это — потехе час.</a:t>
            </a:r>
          </a:p>
          <a:p>
            <a:pPr>
              <a:buFontTx/>
              <a:buBlip>
                <a:blip r:embed="rId3"/>
              </a:buBlip>
              <a:defRPr/>
            </a:pP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215313" y="5929313"/>
            <a:ext cx="928687" cy="928687"/>
          </a:xfrm>
          <a:prstGeom prst="actionButtonHom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40" name="Содержимое 3" descr="nastol.com.ua-760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57250" y="714375"/>
            <a:ext cx="5143500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  <a:defRPr/>
            </a:pP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действует на дно и стенки сосуда</a:t>
            </a:r>
          </a:p>
          <a:p>
            <a:pPr>
              <a:buFontTx/>
              <a:buBlip>
                <a:blip r:embed="rId3"/>
              </a:buBlip>
              <a:defRPr/>
            </a:pP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увеличивается с глубиной:</a:t>
            </a:r>
          </a:p>
          <a:p>
            <a:pPr>
              <a:buFontTx/>
              <a:buBlip>
                <a:blip r:embed="rId3"/>
              </a:buBlip>
              <a:defRPr/>
            </a:pP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нужно,  чтоб прикрепить что-нибудь кнопкой </a:t>
            </a:r>
          </a:p>
          <a:p>
            <a:pPr>
              <a:buFontTx/>
              <a:buBlip>
                <a:blip r:embed="rId3"/>
              </a:buBlip>
              <a:defRPr/>
            </a:pP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215313" y="5929313"/>
            <a:ext cx="928687" cy="928687"/>
          </a:xfrm>
          <a:prstGeom prst="actionButtonHom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4" name="Содержимое 3" descr="nastol.com.ua-760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5750" y="1071563"/>
            <a:ext cx="5581650" cy="4359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  <a:defRPr/>
            </a:pPr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Обладают хорошей теплопроводностью</a:t>
            </a:r>
          </a:p>
          <a:p>
            <a:pPr>
              <a:buFontTx/>
              <a:buBlip>
                <a:blip r:embed="rId3"/>
              </a:buBlip>
              <a:defRPr/>
            </a:pPr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хорошо проводят ток;</a:t>
            </a:r>
          </a:p>
          <a:p>
            <a:pPr>
              <a:buFontTx/>
              <a:buBlip>
                <a:blip r:embed="rId3"/>
              </a:buBlip>
              <a:defRPr/>
            </a:pPr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железо, никель, алюминий </a:t>
            </a:r>
          </a:p>
          <a:p>
            <a:pPr>
              <a:buFontTx/>
              <a:buBlip>
                <a:blip r:embed="rId3"/>
              </a:buBlip>
              <a:defRPr/>
            </a:pP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215313" y="5929313"/>
            <a:ext cx="928687" cy="928687"/>
          </a:xfrm>
          <a:prstGeom prst="actionButtonHom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8" name="Содержимое 3" descr="nastol.com.ua-760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14375" y="571500"/>
            <a:ext cx="5143500" cy="5294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  <a:defRPr/>
            </a:pPr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Можем притягивать и отталкивать</a:t>
            </a:r>
          </a:p>
          <a:p>
            <a:pPr>
              <a:buFontTx/>
              <a:buBlip>
                <a:blip r:embed="rId3"/>
              </a:buBlip>
              <a:defRPr/>
            </a:pPr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бывает и красного, и синего цвета;</a:t>
            </a:r>
          </a:p>
          <a:p>
            <a:pPr>
              <a:buFontTx/>
              <a:buBlip>
                <a:blip r:embed="rId3"/>
              </a:buBlip>
              <a:defRPr/>
            </a:pPr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него два полюса 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215313" y="5929313"/>
            <a:ext cx="928687" cy="928687"/>
          </a:xfrm>
          <a:prstGeom prst="actionButtonHom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0" descr="http://princessa.ru/ckfinder/userfiles/1852/images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642910" y="4071942"/>
            <a:ext cx="8072494" cy="267765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i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Жизненно необходимым  на нашем острове является умение ловить рыбу. Ваше задание: используя удочку, по очереди вылавливать плавающих рыб. Пойманная рыба будет засчитана только в том случае, если вы ответите на поставленный ею вопрос.</a:t>
            </a:r>
            <a:endParaRPr lang="ru-RU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>
              <a:defRPr/>
            </a:pPr>
            <a:endParaRPr lang="ru-RU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rushkolnik.ru/tw_files/4804/d-4803770/4803770_html_m2ad1df1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5288"/>
            <a:ext cx="7286625" cy="646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Прямоугольник 8">
            <a:hlinkClick r:id="rId3" action="ppaction://hlinksldjump"/>
          </p:cNvPr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0588" y="354013"/>
            <a:ext cx="1309687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Прямоугольник 9">
            <a:hlinkClick r:id="rId5" action="ppaction://hlinksldjump"/>
          </p:cNvPr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5588" y="4784725"/>
            <a:ext cx="1311275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Прямоугольник 10">
            <a:hlinkClick r:id="rId7" action="ppaction://hlinksldjump"/>
          </p:cNvPr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91350" y="2066925"/>
            <a:ext cx="1311275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Прямоугольник 11">
            <a:hlinkClick r:id="rId9" action="ppaction://hlinksldjump"/>
          </p:cNvPr>
          <p:cNvPicPr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38988" y="5284788"/>
            <a:ext cx="1309687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Прямоугольник 12">
            <a:hlinkClick r:id="rId11" action="ppaction://hlinksldjump"/>
          </p:cNvPr>
          <p:cNvPicPr>
            <a:picLocks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32450" y="285750"/>
            <a:ext cx="1311275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Прямоугольник 13">
            <a:hlinkClick r:id="rId13" action="ppaction://hlinksldjump"/>
          </p:cNvPr>
          <p:cNvPicPr>
            <a:picLocks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132388" y="1712913"/>
            <a:ext cx="1311275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Прямоугольник 14">
            <a:hlinkClick r:id="rId15" action="ppaction://hlinksldjump"/>
          </p:cNvPr>
          <p:cNvPicPr>
            <a:picLocks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632450" y="3425825"/>
            <a:ext cx="1311275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Прямоугольник 15">
            <a:hlinkClick r:id="rId17" action="ppaction://hlinksldjump"/>
          </p:cNvPr>
          <p:cNvPicPr>
            <a:picLocks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346450" y="2212975"/>
            <a:ext cx="1311275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Прямоугольник 16">
            <a:hlinkClick r:id="rId19" action="ppaction://hlinksldjump"/>
          </p:cNvPr>
          <p:cNvPicPr>
            <a:picLocks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493963" y="639763"/>
            <a:ext cx="1309687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Прямоугольник 17">
            <a:hlinkClick r:id="rId21" action="ppaction://hlinksldjump"/>
          </p:cNvPr>
          <p:cNvPicPr>
            <a:picLocks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2493963" y="3638550"/>
            <a:ext cx="1693862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rushkolnik.ru/tw_files/4804/d-4803770/4803770_html_m2ad1df1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5288"/>
            <a:ext cx="7286625" cy="646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0" y="642938"/>
            <a:ext cx="6521450" cy="27813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</p:pic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8101013" y="5815013"/>
            <a:ext cx="1042987" cy="1042987"/>
          </a:xfrm>
          <a:prstGeom prst="actionButtonHom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rushkolnik.ru/tw_files/4804/d-4803770/4803770_html_m2ad1df1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5288"/>
            <a:ext cx="7286625" cy="646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Рисунок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928688"/>
            <a:ext cx="6734175" cy="28575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Управляющая кнопка: домой 7">
            <a:hlinkClick r:id="rId4" action="ppaction://hlinksldjump" highlightClick="1"/>
          </p:cNvPr>
          <p:cNvSpPr/>
          <p:nvPr/>
        </p:nvSpPr>
        <p:spPr>
          <a:xfrm>
            <a:off x="8101013" y="5815013"/>
            <a:ext cx="1042987" cy="1042987"/>
          </a:xfrm>
          <a:prstGeom prst="actionButtonHom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26" descr="1220430698_pirates-map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13" y="0"/>
            <a:ext cx="9615488" cy="728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Рисунок 3" descr="Pirate-Icon-8_256x256-32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" y="2071688"/>
            <a:ext cx="1500188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16" descr="Pirate-Icon-53_256x256-3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13" y="571500"/>
            <a:ext cx="17907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Рисунок 17" descr="Pirate-Icon-39_256x256-32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86438" y="1643063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Рисунок 18" descr="Pirate-Icon-21_256x256-32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29125" y="5281613"/>
            <a:ext cx="1576388" cy="157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Рисунок 19" descr="Pirate-Icon-6_256x256-32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86313" y="357188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Рисунок 20" descr="Pirate-Icon-7_256x256-32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429125" y="3000375"/>
            <a:ext cx="16478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Рисунок 21" descr="Pirate-Icon-5_256x256-32.png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143750" y="2500313"/>
            <a:ext cx="16478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Рисунок 22" descr="Pirate-Icon-10_256x256-32.png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786063" y="714375"/>
            <a:ext cx="15049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Рисунок 23" descr="Pirate-Icon-2_256x256-32.png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000750" y="428625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Рисунок 24" descr="Pirate-Icon-32_256x256-32.png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 rot="-7051850">
            <a:off x="258763" y="258763"/>
            <a:ext cx="14859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Рисунок 25" descr="Pirate-Icon-46_256x256-32.png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2357438" y="2500313"/>
            <a:ext cx="1576387" cy="157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Рисунок 14" descr="file1336928573.png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857250" y="4500563"/>
            <a:ext cx="1785938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Рисунок 15" descr="pirate.png">
            <a:hlinkClick r:id="rId27" action="ppaction://hlinksldjump"/>
          </p:cNvPr>
          <p:cNvPicPr>
            <a:picLocks noChangeAspect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3071813" y="4429125"/>
            <a:ext cx="13843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rushkolnik.ru/tw_files/4804/d-4803770/4803770_html_m2ad1df1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5288"/>
            <a:ext cx="7286625" cy="646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Рисунок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785813"/>
            <a:ext cx="7143750" cy="2643187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8101013" y="5815013"/>
            <a:ext cx="1042987" cy="1042987"/>
          </a:xfrm>
          <a:prstGeom prst="actionButtonHom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circl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rushkolnik.ru/tw_files/4804/d-4803770/4803770_html_m2ad1df1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5288"/>
            <a:ext cx="7286625" cy="646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Рисунок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38" y="714375"/>
            <a:ext cx="7358062" cy="264318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8101013" y="5815013"/>
            <a:ext cx="1042987" cy="1042987"/>
          </a:xfrm>
          <a:prstGeom prst="actionButtonHom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rushkolnik.ru/tw_files/4804/d-4803770/4803770_html_m2ad1df1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5288"/>
            <a:ext cx="7286625" cy="646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Рисунок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63" y="428625"/>
            <a:ext cx="7188200" cy="292893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8101013" y="5815013"/>
            <a:ext cx="1042987" cy="1042987"/>
          </a:xfrm>
          <a:prstGeom prst="actionButtonHom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rushkolnik.ru/tw_files/4804/d-4803770/4803770_html_m2ad1df1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5288"/>
            <a:ext cx="7286625" cy="646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Рисунок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313" y="571500"/>
            <a:ext cx="7192962" cy="271462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8101013" y="5815013"/>
            <a:ext cx="1042987" cy="1042987"/>
          </a:xfrm>
          <a:prstGeom prst="actionButtonHom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circl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rushkolnik.ru/tw_files/4804/d-4803770/4803770_html_m2ad1df1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5288"/>
            <a:ext cx="7286625" cy="646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Рисунок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500063"/>
            <a:ext cx="7715250" cy="271462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8101013" y="5815013"/>
            <a:ext cx="1042987" cy="1042987"/>
          </a:xfrm>
          <a:prstGeom prst="actionButtonHom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circl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rushkolnik.ru/tw_files/4804/d-4803770/4803770_html_m2ad1df1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5288"/>
            <a:ext cx="7286625" cy="646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Рисунок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63" y="500063"/>
            <a:ext cx="7786687" cy="271462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8101013" y="5815013"/>
            <a:ext cx="1042987" cy="1042987"/>
          </a:xfrm>
          <a:prstGeom prst="actionButtonHom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circl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rushkolnik.ru/tw_files/4804/d-4803770/4803770_html_m2ad1df1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5288"/>
            <a:ext cx="7286625" cy="646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88" y="285750"/>
            <a:ext cx="7858125" cy="3000375"/>
          </a:xfrm>
          <a:prstGeom prst="rect">
            <a:avLst/>
          </a:prstGeom>
          <a:noFill/>
          <a:ln w="57150">
            <a:solidFill>
              <a:schemeClr val="bg2">
                <a:lumMod val="10000"/>
              </a:schemeClr>
            </a:solidFill>
          </a:ln>
        </p:spPr>
      </p:pic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8101013" y="5815013"/>
            <a:ext cx="1042987" cy="1042987"/>
          </a:xfrm>
          <a:prstGeom prst="actionButtonHom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circl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rushkolnik.ru/tw_files/4804/d-4803770/4803770_html_m2ad1df1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5288"/>
            <a:ext cx="7286625" cy="646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57188"/>
            <a:ext cx="6638925" cy="253365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101013" y="5815013"/>
            <a:ext cx="1042987" cy="1042987"/>
          </a:xfrm>
          <a:prstGeom prst="actionButtonHom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circl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9699" name="Содержимое 4" descr="pirates-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285750" y="4786313"/>
            <a:ext cx="8286750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острове большое значение имеет огонь. Вы сможете добыть его только в случае правильного ответа.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ircl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rushkolnik.ru/tw_files/4804/d-4803770/4803770_html_m2ad1df1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5288"/>
            <a:ext cx="7286625" cy="646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857375" y="1000125"/>
            <a:ext cx="6500813" cy="2554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помощью линейки и других подручных средств измерьте диаметр мяча.</a:t>
            </a:r>
          </a:p>
        </p:txBody>
      </p:sp>
    </p:spTree>
  </p:cSld>
  <p:clrMapOvr>
    <a:masterClrMapping/>
  </p:clrMapOvr>
  <p:transition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100" name="Содержимое 3" descr="nastol.com.ua-760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215313" y="5929313"/>
            <a:ext cx="928687" cy="928687"/>
          </a:xfrm>
          <a:prstGeom prst="actionButtonHom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02" name="TextBox 5"/>
          <p:cNvSpPr txBox="1">
            <a:spLocks noChangeArrowheads="1"/>
          </p:cNvSpPr>
          <p:nvPr/>
        </p:nvSpPr>
        <p:spPr bwMode="auto">
          <a:xfrm>
            <a:off x="642938" y="571500"/>
            <a:ext cx="7000875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4"/>
              </a:buBlip>
            </a:pPr>
            <a:r>
              <a:rPr lang="ru-RU" sz="3600" b="1">
                <a:solidFill>
                  <a:srgbClr val="FFFF00"/>
                </a:solidFill>
              </a:rPr>
              <a:t>Она имеется у всех. Если человека долго не кормить, то она уменьшается.</a:t>
            </a:r>
          </a:p>
          <a:p>
            <a:pPr>
              <a:buFontTx/>
              <a:buBlip>
                <a:blip r:embed="rId4"/>
              </a:buBlip>
            </a:pPr>
            <a:r>
              <a:rPr lang="ru-RU" sz="3600" b="1">
                <a:solidFill>
                  <a:srgbClr val="FFFF00"/>
                </a:solidFill>
              </a:rPr>
              <a:t> Ее весь день определяют продавцы.</a:t>
            </a:r>
          </a:p>
          <a:p>
            <a:pPr>
              <a:buFontTx/>
              <a:buBlip>
                <a:blip r:embed="rId4"/>
              </a:buBlip>
            </a:pPr>
            <a:r>
              <a:rPr lang="ru-RU" sz="3600" b="1">
                <a:solidFill>
                  <a:srgbClr val="FFFF00"/>
                </a:solidFill>
              </a:rPr>
              <a:t>Эта величина скалярная, а не векторная. 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lenagold.ru/fon/clipart/p/pirat/pirat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313" y="3214688"/>
            <a:ext cx="6467475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1500" y="285750"/>
            <a:ext cx="6072188" cy="3970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 добыли огонь и поймали рыбу. Пора обедать. Зовите кока. Кок накормит вас только после того, как вы выполните его задание.</a:t>
            </a:r>
          </a:p>
          <a:p>
            <a:pPr>
              <a:defRPr/>
            </a:pPr>
            <a:r>
              <a:rPr lang="ru-RU" sz="2800" i="1" dirty="0"/>
              <a:t>«Кок»  от каждой команды получает карточки, изображает то, что в них написано, а команды пытаются угадать.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ircl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2771" name="Содержимое 3" descr="x_7fac1a1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857250" y="500063"/>
            <a:ext cx="7358063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 вы обедали, вам пришло послание. Расшифруйте его и вы сможете получить назад свой корабль.</a:t>
            </a:r>
          </a:p>
        </p:txBody>
      </p:sp>
    </p:spTree>
  </p:cSld>
  <p:clrMapOvr>
    <a:masterClrMapping/>
  </p:clrMapOvr>
  <p:transition>
    <p:circl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37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3796" name="Содержимое 4" descr="pirates-0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14563" y="4929188"/>
            <a:ext cx="6357937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 разгадали шифр и получили корабль. Теперь проверьте исправность приборов.</a:t>
            </a:r>
          </a:p>
        </p:txBody>
      </p:sp>
    </p:spTree>
  </p:cSld>
  <p:clrMapOvr>
    <a:masterClrMapping/>
  </p:clrMapOvr>
  <p:transition>
    <p:circl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48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4820" name="Picture 2" descr="http://www.avtouz.ru/upload/images/zarjadka_i_obsluzhivanie_avtomobilnogo_akkumuljato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58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5844" name="Picture 2" descr="http://www.eltex.net.ua/news/762985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68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6868" name="Picture 4" descr="http://intra.kspu.karelia.ru/%7Elphe/electric_and_magnetic/lab_pribori/img/Voltmet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78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7892" name="Picture 2" descr="http://diod.ucoz.ru/_ld/0/110813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01125" cy="689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89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8916" name="Picture 2" descr="http://photo.qip.ru/photo/rotkin/3621354/large/801147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44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99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9940" name="Picture 2" descr="http://www.freetorg.com.ua/_data/lead/3335/1707729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572500" cy="698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09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0964" name="Содержимое 4" descr="pirates-0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428875" y="4786313"/>
            <a:ext cx="6215063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 настроили приборы. Теперь можете подать сигнал бедствия. Соберите электрическую цепь и подайте сигнал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SOS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4" name="Содержимое 3" descr="nastol.com.ua-760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57250" y="642938"/>
            <a:ext cx="6572250" cy="5078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  <a:defRPr/>
            </a:pP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Она большая у полных и высоких людей, малая — у худых и маленьких.</a:t>
            </a:r>
          </a:p>
          <a:p>
            <a:pPr>
              <a:buFontTx/>
              <a:buBlip>
                <a:blip r:embed="rId3"/>
              </a:buBlip>
              <a:defRPr/>
            </a:pP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у всех она направлена в одну точку.</a:t>
            </a:r>
          </a:p>
          <a:p>
            <a:pPr>
              <a:buFontTx/>
              <a:buBlip>
                <a:blip r:embed="rId3"/>
              </a:buBlip>
              <a:defRPr/>
            </a:pP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 величина — векторная. А точка находится в центре Земли</a:t>
            </a:r>
          </a:p>
          <a:p>
            <a:pPr>
              <a:buFontTx/>
              <a:buBlip>
                <a:blip r:embed="rId3"/>
              </a:buBlip>
              <a:defRPr/>
            </a:pPr>
            <a:endParaRPr lang="ru-RU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215313" y="5929313"/>
            <a:ext cx="928687" cy="928687"/>
          </a:xfrm>
          <a:prstGeom prst="actionButtonHom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19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1988" name="Содержимое 3" descr="nastol.com.ua-760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14438" y="1857375"/>
            <a:ext cx="542925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...---...</a:t>
            </a:r>
          </a:p>
        </p:txBody>
      </p:sp>
    </p:spTree>
  </p:cSld>
  <p:clrMapOvr>
    <a:masterClrMapping/>
  </p:clrMapOvr>
  <p:transition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8" name="Содержимое 3" descr="nastol.com.ua-760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1500" y="714375"/>
            <a:ext cx="6215063" cy="5016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  <a:defRPr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Она имеется у всех здоровых людей. У мужчин ее больше, у женщин и детей меньше. Ее совсем мало у больных.</a:t>
            </a:r>
          </a:p>
          <a:p>
            <a:pPr>
              <a:buFontTx/>
              <a:buBlip>
                <a:blip r:embed="rId3"/>
              </a:buBlip>
              <a:defRPr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Она не вещь и не сохраняется.</a:t>
            </a:r>
          </a:p>
          <a:p>
            <a:pPr>
              <a:buFontTx/>
              <a:buBlip>
                <a:blip r:embed="rId3"/>
              </a:buBlip>
              <a:defRPr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«Давай поборемся», — говорят те, у кого ее много. </a:t>
            </a:r>
          </a:p>
          <a:p>
            <a:pPr>
              <a:defRPr/>
            </a:pP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215313" y="5929313"/>
            <a:ext cx="928687" cy="928687"/>
          </a:xfrm>
          <a:prstGeom prst="actionButtonHom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172" name="Содержимое 3" descr="nastol.com.ua-760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00125" y="428625"/>
            <a:ext cx="4714875" cy="5078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  <a:defRPr/>
            </a:pP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Скорость выполнения работы</a:t>
            </a:r>
          </a:p>
          <a:p>
            <a:pPr>
              <a:buFontTx/>
              <a:buBlip>
                <a:blip r:embed="rId3"/>
              </a:buBlip>
              <a:defRPr/>
            </a:pP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важнейшая характеристика всех двигателей;</a:t>
            </a:r>
          </a:p>
          <a:p>
            <a:pPr>
              <a:buFontTx/>
              <a:buBlip>
                <a:blip r:embed="rId3"/>
              </a:buBlip>
              <a:defRPr/>
            </a:pP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КамАЗа больше, чем у </a:t>
            </a:r>
            <a:r>
              <a:rPr lang="ru-RU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ВАЗа</a:t>
            </a: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</a:t>
            </a:r>
          </a:p>
          <a:p>
            <a:pPr>
              <a:buFontTx/>
              <a:buBlip>
                <a:blip r:embed="rId3"/>
              </a:buBlip>
              <a:defRPr/>
            </a:pP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215313" y="5929313"/>
            <a:ext cx="928687" cy="928687"/>
          </a:xfrm>
          <a:prstGeom prst="actionButtonHom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8196" name="Содержимое 3" descr="nastol.com.ua-760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0063" y="857250"/>
            <a:ext cx="6000750" cy="5078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  <a:defRPr/>
            </a:pP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Происходит при определенной температуре</a:t>
            </a:r>
          </a:p>
          <a:p>
            <a:pPr>
              <a:buFontTx/>
              <a:buBlip>
                <a:blip r:embed="rId3"/>
              </a:buBlip>
              <a:defRPr/>
            </a:pP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 кастрюле, и в чайнике, и в самоваре;</a:t>
            </a:r>
          </a:p>
          <a:p>
            <a:pPr>
              <a:buFontTx/>
              <a:buBlip>
                <a:blip r:embed="rId3"/>
              </a:buBlip>
              <a:defRPr/>
            </a:pP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интенсивное парообразование с поверхности жидкости. </a:t>
            </a:r>
          </a:p>
          <a:p>
            <a:pPr>
              <a:buFontTx/>
              <a:buBlip>
                <a:blip r:embed="rId3"/>
              </a:buBlip>
              <a:defRPr/>
            </a:pP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215313" y="5929313"/>
            <a:ext cx="928687" cy="928687"/>
          </a:xfrm>
          <a:prstGeom prst="actionButtonHom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9220" name="Содержимое 3" descr="nastol.com.ua-760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14375" y="428625"/>
            <a:ext cx="6500813" cy="5786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  <a:defRPr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Оно изменяется с изменением погоды.</a:t>
            </a:r>
          </a:p>
          <a:p>
            <a:pPr>
              <a:buFontTx/>
              <a:buBlip>
                <a:blip r:embed="rId3"/>
              </a:buBlip>
              <a:defRPr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оно мало, то большинство больных пожилых людей чувствует себя плохо; если же оно очень-очень мало, то из носа может пойти кровь.</a:t>
            </a:r>
          </a:p>
          <a:p>
            <a:pPr>
              <a:buFontTx/>
              <a:buBlip>
                <a:blip r:embed="rId3"/>
              </a:buBlip>
              <a:defRPr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Прибор для его измерения используют на уроках географии и физики. 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215313" y="5929313"/>
            <a:ext cx="928687" cy="928687"/>
          </a:xfrm>
          <a:prstGeom prst="actionButtonHom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244" name="Содержимое 3" descr="nastol.com.ua-760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28625" y="571500"/>
            <a:ext cx="6429375" cy="600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  <a:defRPr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Она имеется у всех. Уменьшается при работе. Если вы съедите сникерс, она у вас прибавится. Весами и линейкой ее не измерить.</a:t>
            </a:r>
          </a:p>
          <a:p>
            <a:pPr>
              <a:buFontTx/>
              <a:buBlip>
                <a:blip r:embed="rId3"/>
              </a:buBlip>
              <a:defRPr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одинаковых сникерсов она прибавится у всех одинаково</a:t>
            </a:r>
          </a:p>
          <a:p>
            <a:pPr>
              <a:buFontTx/>
              <a:buBlip>
                <a:blip r:embed="rId3"/>
              </a:buBlip>
              <a:defRPr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если вместо сникерса съесть картошку, то прибавка будет меньше.</a:t>
            </a:r>
          </a:p>
          <a:p>
            <a:pPr>
              <a:buFontTx/>
              <a:buBlip>
                <a:blip r:embed="rId3"/>
              </a:buBlip>
              <a:defRPr/>
            </a:pP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215313" y="5929313"/>
            <a:ext cx="928687" cy="928687"/>
          </a:xfrm>
          <a:prstGeom prst="actionButtonHom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485</Words>
  <Application>Microsoft Office PowerPoint</Application>
  <PresentationFormat>Экран (4:3)</PresentationFormat>
  <Paragraphs>48</Paragraphs>
  <Slides>40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3" baseType="lpstr">
      <vt:lpstr>Arial</vt:lpstr>
      <vt:lpstr>Calibri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38</cp:revision>
  <dcterms:created xsi:type="dcterms:W3CDTF">2013-02-26T14:02:19Z</dcterms:created>
  <dcterms:modified xsi:type="dcterms:W3CDTF">2013-03-20T15:22:37Z</dcterms:modified>
</cp:coreProperties>
</file>