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45859-DFFF-485A-9894-58DF04AC7FC8}" type="datetimeFigureOut">
              <a:rPr lang="ru-RU" smtClean="0"/>
              <a:t>15.05.2012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83A4-3C86-4ED5-86AA-E15C66334E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C46BD9-4AD8-45B1-A0B2-56C8DF248E86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18E7D9-629B-49BC-A729-344E2DFBF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de.trinixy.ru/pics4/20100803/summer_olympic_games_logos_23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.trinixy.ru/pics4/20100803/summer_olympic_games_logos_13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de.trinixy.ru/pics4/20100803/summer_olympic_games_logos_24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upload.wikimedia.org/wikipedia/ru/0/05/1972_Munich_Olompic_games_emblem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xoxma.uz/uploads/posts/2010-09/1284438971_18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//upload.wikimedia.org/wikipedia/ru/d/dd/1980_Moscow_Olimpics_emblen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de.trinixy.ru/pics4/20100803/summer_olympic_games_logos_20.jpg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de.trinixy.ru/pics4/20100803/summer_olympic_games_logos_21.jpg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gorod.tomsk.ru/uploads/11951/1245666238/1992Barselona.gif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//upload.wikimedia.org/wikipedia/ru/5/5e/1996_Summer_Olympics.svg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.trinixy.ru/pics4/20100803/summer_olympic_games_logos_24.jp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//upload.wikimedia.org/wikipedia/ru/e/e0/Athens_2004_logo.svg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sooz.ru/uploads/posts/2011-11/1298169620_Logotip_Letnih_Olimpiiyskih_igr_2008_5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//upload.wikimedia.org/wikipedia/ru/a/ad/1932S_emblem_b.gif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moldnews.info/thumb.php?id=41359&amp;mode=3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d/db/1936_berlin_logo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//upload.wikimedia.org/wikipedia/ru/1/1f/1948S_emblem_b.gi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//upload.wikimedia.org/wikipedia/ru/2/27/1952S_emblem_b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//upload.wikimedia.org/wikipedia/ru/a/a0/1956S_emblem_b.gi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//upload.wikimedia.org/wikipedia/ru/0/00/1960S_emblem_b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de.trinixy.ru/pics4/20100803/summer_olympic_games_logos_15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de.trinixy.ru/pics4/20100803/summer_olympic_games_logos_16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Логотипы Летних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Олимпийских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игр.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6143644"/>
            <a:ext cx="5500694" cy="50004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ученица 8 класса. Левченко Ирина.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8142" name="Picture 14" descr="http://de.trinixy.ru/pics4/20100803/summer_olympic_games_logos_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500174"/>
            <a:ext cx="2276475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8144" name="Picture 16" descr="Картинка 6 из 525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1571612"/>
            <a:ext cx="3067050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http://de.trinixy.ru/pics4/20100803/summer_olympic_games_logos_1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1500174"/>
            <a:ext cx="238125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Мюнхен, </a:t>
            </a:r>
            <a:r>
              <a:rPr lang="ru-RU" dirty="0" smtClean="0">
                <a:solidFill>
                  <a:srgbClr val="FF0000"/>
                </a:solidFill>
              </a:rPr>
              <a:t>1972.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5602" name="Picture 2" descr="Файл:1972 Munich Olompic games embl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3929090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43438" y="2137751"/>
            <a:ext cx="37147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Логотип изображает корону лучей света и символизирует дух Олимпийских игр в Мюнхене - свет, свежесть, благородство, выраженные в дизайне «Сияющий Мюнхен».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Монреаль, </a:t>
            </a:r>
            <a:r>
              <a:rPr lang="ru-RU" dirty="0" smtClean="0">
                <a:solidFill>
                  <a:srgbClr val="FF0000"/>
                </a:solidFill>
              </a:rPr>
              <a:t>1976.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6626" name="Picture 2" descr="Картинка 17 из 14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285860"/>
            <a:ext cx="3524250" cy="3000376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45720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Логотип состоит из Олимпийских колец, установленных на олимпийском пьедестале, который, кроме того, является графической интерпретацией буквы «М» — первой буквы в слове «Монреаль». Эмблема символизирует всеобщее братство как Олимпийский идеал, а также славу победителей, вежливость в состязаниях, а также присоединение Монреаля к ряду Олимпийских городов.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Москва, </a:t>
            </a:r>
            <a:r>
              <a:rPr lang="ru-RU" dirty="0" smtClean="0">
                <a:solidFill>
                  <a:srgbClr val="FF0000"/>
                </a:solidFill>
              </a:rPr>
              <a:t>1980.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7650" name="Picture 2" descr="Файл:1980 Moscow Olimpics embl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142984"/>
            <a:ext cx="4143404" cy="4000528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531166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Логотип был создан Владимиром Арсентьевым. Состоит из Олимпийских колец, над которыми расположены параллельные линии, сливающиеся в пирамиду, и пятиконечная звезда, символизирующие Московский Кремль.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9597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Лос-Анджелес, </a:t>
            </a:r>
            <a:r>
              <a:rPr lang="ru-RU" dirty="0" smtClean="0">
                <a:solidFill>
                  <a:srgbClr val="FF0000"/>
                </a:solidFill>
              </a:rPr>
              <a:t>1984.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8674" name="Picture 2" descr="Картинка 9 из 2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4643470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000628" y="642918"/>
            <a:ext cx="385762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Звезда — универсальный символ самых высоких устремлений человечества, горизонтальные полосы символизируют скорость, с которой участники стремятся к совершенству, троекратное повторение формы звезды символизирует дух соперничества между равными друг другу по физической форме участниками. Цвета — синий, белый и красный — были от части выбраны исходя из их традиционного значения в присуждении премий за первое, второе и третье места.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Сеул, </a:t>
            </a:r>
            <a:r>
              <a:rPr lang="ru-RU" dirty="0" smtClean="0">
                <a:solidFill>
                  <a:srgbClr val="FF0000"/>
                </a:solidFill>
              </a:rPr>
              <a:t>1988.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9698" name="Picture 2" descr="Картинка 3 из 2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3286148" cy="47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57620" y="1357298"/>
            <a:ext cx="492919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основу логотипа положен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Сам-Тэгук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— традиционный корейский узор и графический образ, символизирующий Корею. Этот узор широко используется в качестве украшения на веерах, воротах дома в корейском стиле, памятниках материальной культуры и в народных ремёслах. Эмблема изображает движение узора в двух направлениях: центростремительном и центробежном; центростремительное движение представляет людей со всего мира, собравшихся в Корее, символизируя тем самым мировую гармонию, в то время как центробежное представляет движение человека вперёд в поисках счастья и процветания.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Барселона, </a:t>
            </a:r>
            <a:r>
              <a:rPr lang="ru-RU" dirty="0" smtClean="0">
                <a:solidFill>
                  <a:srgbClr val="FF0000"/>
                </a:solidFill>
              </a:rPr>
              <a:t>1992.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6" name="Picture 6" descr="Картинка 2 из 25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214422"/>
            <a:ext cx="3905250" cy="381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5011341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логотипе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изображена фигура человека, перепрыгивающего препятствие, в роли которого выступают Олимпийские кольца. В дизайне использованы простые линии, упрощающие образ человека до трёх деталей: головы (синего цвета, символизирующего Средиземное море), рук (широко раскрытые в знак гостеприимства жёлтого цвета 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цвета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солнца) и ног (ярко-красного цвета).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Атланта, </a:t>
            </a:r>
            <a:r>
              <a:rPr lang="ru-RU" dirty="0" smtClean="0">
                <a:solidFill>
                  <a:srgbClr val="FF0000"/>
                </a:solidFill>
              </a:rPr>
              <a:t>1996.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1746" name="Picture 2" descr="Файл:1996 Summer Olympi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14422"/>
            <a:ext cx="3000396" cy="4500594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57620" y="1071546"/>
            <a:ext cx="47863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логотипе изображён факел, основу которого составляют стилизованные под классическую греческую колонну Олимпийские кольца и цифра 100, говорящая о столетней годовщине Олимпийских игр. Языки пламени факела постепенно превращаются в идеальные звёзды, символизирующие стремление каждого спортсмена к совершенству. Использованный в эмблеме золотой цвет символизирует золотые медали; зелёный цвет — лавровые ветви, венки из которых надевали победители античных времён, а также славу Атланты как Города деревьев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Сидней, </a:t>
            </a:r>
            <a:r>
              <a:rPr lang="ru-RU" dirty="0" smtClean="0">
                <a:solidFill>
                  <a:srgbClr val="FF0000"/>
                </a:solidFill>
              </a:rPr>
              <a:t>2000.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2770" name="Picture 2" descr="Картинка 21 из 26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000108"/>
            <a:ext cx="3067050" cy="3810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4682977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логотипе с помощью типичных австралийских форм и цветов изображена фигура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спортсмена-факелоносца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Бумеранги и условные изображения солнца и гор вместе с цветами, символизирующими порты, пляжи и красное пространство внутри континента напоминают об уникальности австралийских пейзажей и коренных жителей Австралии. Дым от Олимпийского факела над головой спортсмена напоминает также силуэт Сиднейского оперного театра.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Афины, </a:t>
            </a:r>
            <a:r>
              <a:rPr lang="ru-RU" dirty="0" smtClean="0">
                <a:solidFill>
                  <a:srgbClr val="FF0000"/>
                </a:solidFill>
              </a:rPr>
              <a:t>2004.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3794" name="Picture 2" descr="Файл:Athens 2004 logo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3543300" cy="57054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286248" y="1071546"/>
            <a:ext cx="45005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Эмблема представляет собой венок из ветвей оливкового дерева или «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котинос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». Эта эмблема — обращение к античным Олимпийским играм, где венок был официальной наградой олимпийских чемпионов. Кроме того, оливковое дерево было священным деревом Афин. В эмблеме использованы белый и голубой цвета 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цвета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греческого флага.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Бейджин</a:t>
            </a:r>
            <a:r>
              <a:rPr lang="ru-RU" dirty="0" smtClean="0">
                <a:solidFill>
                  <a:srgbClr val="FF0000"/>
                </a:solidFill>
              </a:rPr>
              <a:t> (Пекин), </a:t>
            </a:r>
            <a:r>
              <a:rPr lang="ru-RU" dirty="0" smtClean="0">
                <a:solidFill>
                  <a:srgbClr val="FF0000"/>
                </a:solidFill>
              </a:rPr>
              <a:t>2008.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4818" name="Picture 2" descr="Картинка 19 из 26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142984"/>
            <a:ext cx="2995614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5042284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Эмблема Олимпийских игр 2008 года под названием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Chinese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Seal-Dancing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Beijing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» (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Танцующий Пекин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изображает в виде традиционной китайской печати бегущего человека. Человек, изображение которого напоминает китайский иероглиф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цзин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» - Пекин, танцует с распростёртыми руками, приглашающий всех в гости.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Лос-Анджелес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1932.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6386" name="Picture 2" descr="Файл:1932S emblem b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071546"/>
            <a:ext cx="4500594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28596" y="5357826"/>
            <a:ext cx="83582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Логотип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с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остоит из Флага Соединённых Штатов, представленного в форме щита, с Олимпийскими кольцами, Олимпийским девизом и оливковой ветвью — символом победы — на переднем плане.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Лондон, </a:t>
            </a:r>
            <a:r>
              <a:rPr lang="ru-RU" dirty="0" smtClean="0">
                <a:solidFill>
                  <a:srgbClr val="FF0000"/>
                </a:solidFill>
              </a:rPr>
              <a:t>2012.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643050"/>
            <a:ext cx="4071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Логотип </a:t>
            </a:r>
            <a:r>
              <a:rPr lang="ru-RU" sz="2000" dirty="0" smtClean="0"/>
              <a:t>состоит из четырёх частей в виде неправильных многоугольников, которые символизируют цифры года Олимпиады — «2», «0», «1», «2». В одну из частей включено слово «</a:t>
            </a:r>
            <a:r>
              <a:rPr lang="ru-RU" sz="2000" dirty="0" err="1" smtClean="0"/>
              <a:t>London</a:t>
            </a:r>
            <a:r>
              <a:rPr lang="ru-RU" sz="2000" dirty="0" smtClean="0"/>
              <a:t>», а в другую — изображение олимпийских колец. </a:t>
            </a:r>
            <a:r>
              <a:rPr lang="ru-RU" sz="2000" dirty="0" smtClean="0"/>
              <a:t>Логотип доступна </a:t>
            </a:r>
            <a:r>
              <a:rPr lang="ru-RU" sz="2000" dirty="0" smtClean="0"/>
              <a:t>в четырёх цветовых вариантах: синем, зелёном, оранжевом и жёлтом. </a:t>
            </a:r>
            <a:endParaRPr lang="ru-RU" sz="2000" dirty="0"/>
          </a:p>
        </p:txBody>
      </p:sp>
      <p:pic>
        <p:nvPicPr>
          <p:cNvPr id="36868" name="Picture 4" descr="Картинка 66 из 38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4754" r="19672"/>
          <a:stretch>
            <a:fillRect/>
          </a:stretch>
        </p:blipFill>
        <p:spPr bwMode="auto">
          <a:xfrm>
            <a:off x="285720" y="1643050"/>
            <a:ext cx="3857652" cy="4071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Берлин, </a:t>
            </a:r>
            <a:r>
              <a:rPr lang="ru-RU" sz="4400" dirty="0" smtClean="0">
                <a:solidFill>
                  <a:srgbClr val="FF0000"/>
                </a:solidFill>
              </a:rPr>
              <a:t>1936.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Файл:1936 berlin 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42984"/>
            <a:ext cx="4929222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214942" y="1313530"/>
            <a:ext cx="364330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Логотип  представляет собой колокол, на котором расположены Олимпийские кольца с немецким орлом на них. На краю колокола - надпись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Ich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rufe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die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Jugend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der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Welt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!» ( </a:t>
            </a:r>
            <a:r>
              <a:rPr kumimoji="0" lang="de-DE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Я призываю </a:t>
            </a:r>
            <a:r>
              <a:rPr kumimoji="0" lang="de-DE" sz="20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молодёжь</a:t>
            </a:r>
            <a:r>
              <a:rPr kumimoji="0" lang="de-DE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мира</a:t>
            </a:r>
            <a:r>
              <a:rPr kumimoji="0" lang="de-DE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!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).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Колокол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,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наряду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с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Олимпийскими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кольцами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,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Олимпийским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огнём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и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Олимпийской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клятвой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,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стал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значимым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символом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Летних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Олимпийских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иг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р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 1936 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года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Лондон, </a:t>
            </a:r>
            <a:r>
              <a:rPr lang="ru-RU" dirty="0" smtClean="0">
                <a:solidFill>
                  <a:srgbClr val="FF0000"/>
                </a:solidFill>
              </a:rPr>
              <a:t>1948.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85776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Логотип состоит из изображения Вестминстерского дворца с часовой башней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Биг-Бен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». Стрелки часов показывают 4 часа — время, на которое было запланировано открытие игр. На переднем плане расположены Олимпийские кольца. По замыслу организаторов игр эмблема должна была быть типично-английской, но при этом иметь значение не только для поколения того времени, но и для будущих поколений. </a:t>
            </a:r>
          </a:p>
        </p:txBody>
      </p:sp>
      <p:pic>
        <p:nvPicPr>
          <p:cNvPr id="19459" name="Picture 3" descr="Файл:1948S emblem b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142984"/>
            <a:ext cx="3429024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Хельсинки,1952.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482" name="Picture 2" descr="Файл:1952S emblem b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4071966" cy="47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072066" y="1428029"/>
            <a:ext cx="36433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</a:rPr>
              <a:t>Логотип был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составлен из башни стадиона с Олимпийскими кольцами сверху. Его носили во время Олимпийских игр как отличительный знак официальный лица и VIP-гости.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Мельбурн, </a:t>
            </a:r>
            <a:r>
              <a:rPr lang="ru-RU" dirty="0" smtClean="0">
                <a:solidFill>
                  <a:srgbClr val="FF0000"/>
                </a:solidFill>
              </a:rPr>
              <a:t>1956.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1506" name="Picture 2" descr="Файл:1956S emblem b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142984"/>
            <a:ext cx="3286148" cy="4357718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71472" y="5572140"/>
            <a:ext cx="85725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Состоит из контура Австралии, поверх которого изображены факел и Олимпийские кольца. В нижней части — надпись «МЕЛЬБУРН 1956», обрамлённая по обеим сторонам лавровыми ветвями.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Рим, </a:t>
            </a:r>
            <a:r>
              <a:rPr lang="ru-RU" dirty="0" smtClean="0">
                <a:solidFill>
                  <a:srgbClr val="FF0000"/>
                </a:solidFill>
              </a:rPr>
              <a:t>1960.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0" name="Picture 2" descr="Файл:1960S emblem b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214422"/>
            <a:ext cx="2781300" cy="3524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71538" y="5067583"/>
            <a:ext cx="778667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Состоит из Олимпийских колец, даты — 1960, записанной римскими цифрами, и изображения Капитолийской волчицы, кормящей младенцев Ромула и Рема — легендарных основателей Рима.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Токио, </a:t>
            </a:r>
            <a:r>
              <a:rPr lang="ru-RU" dirty="0" smtClean="0">
                <a:solidFill>
                  <a:srgbClr val="FF0000"/>
                </a:solidFill>
              </a:rPr>
              <a:t>1964.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6" name="Picture 4" descr="http://de.trinixy.ru/pics4/20100803/summer_olympic_games_logos_1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214422"/>
            <a:ext cx="3429024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575899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Логотип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состоит из Олимпийских колец и изображения флага Японии, символизирующего восходящее солнце. 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Мехико, </a:t>
            </a:r>
            <a:r>
              <a:rPr lang="ru-RU" dirty="0" smtClean="0">
                <a:solidFill>
                  <a:srgbClr val="FF0000"/>
                </a:solidFill>
              </a:rPr>
              <a:t>1968.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4580" name="Picture 4" descr="Картинка 18 из 1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071678"/>
            <a:ext cx="5857916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421481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Логотип представляет собой комбинацию пяти Олимпийских колец и надписи «MEXICO68». Дизайн эмблемы напоминает узоры индейцев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Уичоли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638</Words>
  <Application>Microsoft Office PowerPoint</Application>
  <PresentationFormat>Экран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Логотипы Летних Олимпийских игр.</vt:lpstr>
      <vt:lpstr>Лос-Анджелес, 1932.</vt:lpstr>
      <vt:lpstr>Берлин, 1936.</vt:lpstr>
      <vt:lpstr>Лондон, 1948.</vt:lpstr>
      <vt:lpstr>Хельсинки,1952.</vt:lpstr>
      <vt:lpstr>Мельбурн, 1956.</vt:lpstr>
      <vt:lpstr>Рим, 1960.</vt:lpstr>
      <vt:lpstr>Токио, 1964.</vt:lpstr>
      <vt:lpstr>Мехико, 1968.</vt:lpstr>
      <vt:lpstr>Мюнхен, 1972.</vt:lpstr>
      <vt:lpstr>Монреаль, 1976.</vt:lpstr>
      <vt:lpstr>Москва, 1980.</vt:lpstr>
      <vt:lpstr>Лос-Анджелес, 1984.</vt:lpstr>
      <vt:lpstr>Сеул, 1988.</vt:lpstr>
      <vt:lpstr>Барселона, 1992.</vt:lpstr>
      <vt:lpstr>Атланта, 1996.</vt:lpstr>
      <vt:lpstr>Сидней, 2000.</vt:lpstr>
      <vt:lpstr>Афины, 2004.</vt:lpstr>
      <vt:lpstr>Бейджин (Пекин), 2008.</vt:lpstr>
      <vt:lpstr>Лондон, 2012.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Логотипы Летних и Зимних Олимпийских игр.</dc:title>
  <dc:creator>Admin</dc:creator>
  <cp:lastModifiedBy>Admin</cp:lastModifiedBy>
  <cp:revision>24</cp:revision>
  <dcterms:created xsi:type="dcterms:W3CDTF">2012-05-15T13:44:43Z</dcterms:created>
  <dcterms:modified xsi:type="dcterms:W3CDTF">2012-05-15T17:12:03Z</dcterms:modified>
</cp:coreProperties>
</file>