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06871-62AE-46E3-BA8A-5B889FC26A77}" type="datetimeFigureOut">
              <a:rPr lang="ru-RU" smtClean="0"/>
              <a:t>11.06.2008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BC9A-5607-4860-8A63-7E25C8DC5B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285728"/>
            <a:ext cx="7558090" cy="1071570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Межпредметный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учебный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«Физика+информатика»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500188"/>
            <a:ext cx="9144000" cy="5072062"/>
          </a:xfrm>
        </p:spPr>
        <p:txBody>
          <a:bodyPr>
            <a:normAutofit fontScale="77500" lnSpcReduction="20000"/>
          </a:bodyPr>
          <a:lstStyle/>
          <a:p>
            <a:endParaRPr lang="ru-RU" sz="2000" u="sng" dirty="0" smtClean="0">
              <a:ln>
                <a:solidFill>
                  <a:schemeClr val="accent1"/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u="sng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    Учебный проект</a:t>
            </a:r>
            <a:r>
              <a:rPr lang="ru-RU" sz="2000" dirty="0" smtClean="0">
                <a:ln>
                  <a:solidFill>
                    <a:schemeClr val="accent1"/>
                  </a:solidFill>
                </a:ln>
              </a:rPr>
              <a:t>-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форма работы, ориентированная на изучение законченной темы или учебного раздела, составляющих частей стандартного учебного курса или нескольких курсов. Это совместная учебно-познавательная деятельность учащихся, направленная на достижение общего результата,значимого для всех участников проекта</a:t>
            </a:r>
          </a:p>
          <a:p>
            <a:pPr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ln>
                  <a:solidFill>
                    <a:schemeClr val="accent1"/>
                  </a:solidFill>
                </a:ln>
              </a:rPr>
              <a:t>Используемые разделы: </a:t>
            </a:r>
            <a:r>
              <a:rPr lang="ru-RU" sz="2000" dirty="0" smtClean="0">
                <a:solidFill>
                  <a:srgbClr val="C00000"/>
                </a:solidFill>
              </a:rPr>
              <a:t>«Производство, передача и использование электрической энергии», «Успехи, перспективы и проблемы ядерной энергетики», «Компьютерные презентации»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Шесть уроков посвящены освоению универсальной программы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Power Point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,входящей в пакет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Microsoft Office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 Ученики должны усвоить и отработать на практике понятия: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-слайд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-разметка слайда,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-образец слайда,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-презентация,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-произвольная демонстрация,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-режимы просмотра презентации,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-анимация,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     -эффект перехода.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    Кроме того, должны научиться грамотно использовать в своих презентациях общие для приложений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Microsoft Office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возможности: вставку  картинок и клипов, использование текстур заливки и рисунков для оформления фона, использование элементов управления.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815290" cy="185738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Цель проекта: </a:t>
            </a:r>
            <a:r>
              <a:rPr lang="ru-RU" sz="2800" dirty="0" smtClean="0"/>
              <a:t>проведение в конце года уроков-конференций «Успехи, перспективы проблемы современной энергетики» и  «Возможности </a:t>
            </a:r>
            <a:r>
              <a:rPr lang="en-US" sz="2800" dirty="0" smtClean="0"/>
              <a:t>Power Point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(на уроках физики и информатики соответственно). 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928934"/>
            <a:ext cx="6772300" cy="270986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Задачи: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освоение основного учебного материала по физике и информатике; подбор дополнительного иллюстративного материала по физике с использованием различных источников информации, в том числе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INTERNET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освоение инструментария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Power Point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создание компьютерной презентации.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01014" cy="6318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презентаций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1.Характеристики первичных источников электрической энергии(ветряные, солнечные, термальные, приливные, тепловые и др.)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ru-RU" sz="2000" dirty="0" smtClean="0"/>
              <a:t>.Современные электрогенераторы: технические решения физических идей, параметры, тенденции совершенствования.</a:t>
            </a:r>
          </a:p>
          <a:p>
            <a:pPr>
              <a:buNone/>
            </a:pPr>
            <a:r>
              <a:rPr lang="ru-RU" sz="2000" dirty="0" smtClean="0"/>
              <a:t>3.Современные системы передачи электроэнергии: неравномерность нагрузки и приёмы её сглаживания, обслуживание сетей, аккумуляторные станции и др., построение схемы распределения электрической мощности в вашем районе.</a:t>
            </a:r>
          </a:p>
          <a:p>
            <a:pPr>
              <a:buNone/>
            </a:pPr>
            <a:r>
              <a:rPr lang="ru-RU" sz="2000" dirty="0" smtClean="0"/>
              <a:t>4.Состояние ядерной энергетики в России.</a:t>
            </a:r>
          </a:p>
          <a:p>
            <a:pPr>
              <a:buNone/>
            </a:pPr>
            <a:r>
              <a:rPr lang="ru-RU" sz="2000" dirty="0" smtClean="0"/>
              <a:t>5.Проблемы и перспективы развития ядерной энергии в России и за рубежом.</a:t>
            </a:r>
          </a:p>
          <a:p>
            <a:pPr>
              <a:buNone/>
            </a:pPr>
            <a:r>
              <a:rPr lang="ru-RU" sz="2000" dirty="0" smtClean="0"/>
              <a:t>6.Термоядерный синтез.</a:t>
            </a:r>
          </a:p>
          <a:p>
            <a:pPr>
              <a:buNone/>
            </a:pPr>
            <a:r>
              <a:rPr lang="ru-RU" sz="2000" dirty="0" smtClean="0"/>
              <a:t>7.Экологические проблемы современной энергетики.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6929486" cy="428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Этапы работы над проектом.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1.Планирование.</a:t>
            </a:r>
          </a:p>
          <a:p>
            <a:pPr>
              <a:buNone/>
            </a:pPr>
            <a:r>
              <a:rPr lang="ru-RU" dirty="0" smtClean="0"/>
              <a:t>2.Аналитический этап.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Уточнение и формулировка задач.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Поиск и сбор информации.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Обработка полученной информации.</a:t>
            </a:r>
          </a:p>
          <a:p>
            <a:pPr>
              <a:buNone/>
            </a:pPr>
            <a:r>
              <a:rPr lang="ru-RU" sz="2400" i="1" dirty="0" smtClean="0"/>
              <a:t> Пример:                         </a:t>
            </a:r>
            <a:r>
              <a:rPr lang="ru-RU" sz="2400" i="1" u="sng" dirty="0" smtClean="0"/>
              <a:t>Приливные электростанции</a:t>
            </a:r>
          </a:p>
          <a:p>
            <a:pPr>
              <a:buNone/>
            </a:pPr>
            <a:r>
              <a:rPr lang="ru-RU" sz="2000" i="1" dirty="0" smtClean="0"/>
              <a:t>                        Энергия морских приливов огромна. Однако практическое использование затруднено, поэтому моря и океаны могут удовлетворить только 1% мировой энергопотребности.</a:t>
            </a:r>
          </a:p>
          <a:p>
            <a:pPr>
              <a:buNone/>
            </a:pPr>
            <a:r>
              <a:rPr lang="ru-RU" sz="2000" b="1" i="1" dirty="0" smtClean="0"/>
              <a:t>Достоинства:</a:t>
            </a:r>
          </a:p>
          <a:p>
            <a:r>
              <a:rPr lang="ru-RU" sz="2000" i="1" dirty="0" smtClean="0"/>
              <a:t>Минимум поверхности на суше.</a:t>
            </a:r>
          </a:p>
          <a:p>
            <a:r>
              <a:rPr lang="ru-RU" sz="2000" i="1" dirty="0" smtClean="0"/>
              <a:t>Не загрязняется атмосфера.</a:t>
            </a:r>
          </a:p>
          <a:p>
            <a:r>
              <a:rPr lang="ru-RU" sz="2000" i="1" dirty="0" smtClean="0"/>
              <a:t>Даровой источник.</a:t>
            </a:r>
          </a:p>
          <a:p>
            <a:pPr>
              <a:buNone/>
            </a:pPr>
            <a:r>
              <a:rPr lang="ru-RU" sz="2000" b="1" i="1" dirty="0" smtClean="0"/>
              <a:t>Недостатки</a:t>
            </a:r>
            <a:r>
              <a:rPr lang="ru-RU" sz="2000" i="1" dirty="0" smtClean="0"/>
              <a:t>: в море занимает очень большие пространства, опасно для судоходства.</a:t>
            </a:r>
          </a:p>
          <a:p>
            <a:pPr>
              <a:buNone/>
            </a:pPr>
            <a:endParaRPr lang="ru-RU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8929718" cy="68580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smtClean="0"/>
              <a:t>3.Этап </a:t>
            </a:r>
            <a:r>
              <a:rPr lang="ru-RU" sz="2700" smtClean="0"/>
              <a:t>обобщения </a:t>
            </a:r>
            <a:r>
              <a:rPr lang="ru-RU" sz="2800" smtClean="0"/>
              <a:t>информации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4.Презентация(защита проектов).</a:t>
            </a:r>
            <a:br>
              <a:rPr lang="ru-RU" sz="2800" dirty="0" smtClean="0"/>
            </a:br>
            <a:r>
              <a:rPr lang="ru-RU" sz="2800" b="1" i="1" dirty="0" smtClean="0"/>
              <a:t>Предполагается получить к концу проекта: </a:t>
            </a:r>
            <a:r>
              <a:rPr lang="ru-RU" sz="2700" i="1" dirty="0" smtClean="0"/>
              <a:t>8-10 презентаций,которыепосле определённой адаптации можно использовать при проведении уроков физики.</a:t>
            </a:r>
            <a:br>
              <a:rPr lang="ru-RU" sz="2700" i="1" dirty="0" smtClean="0"/>
            </a:br>
            <a:r>
              <a:rPr lang="ru-RU" sz="2700" b="1" i="1" dirty="0" smtClean="0"/>
              <a:t>Трудности:</a:t>
            </a:r>
            <a:br>
              <a:rPr lang="ru-RU" sz="2700" b="1" i="1" dirty="0" smtClean="0"/>
            </a:br>
            <a:r>
              <a:rPr lang="ru-RU" sz="2700" b="1" i="1" dirty="0" smtClean="0"/>
              <a:t>     </a:t>
            </a:r>
            <a:r>
              <a:rPr lang="ru-RU" sz="2700" i="1" dirty="0" smtClean="0"/>
              <a:t>1.</a:t>
            </a:r>
            <a:r>
              <a:rPr lang="ru-RU" sz="2700" b="1" i="1" dirty="0" smtClean="0"/>
              <a:t> </a:t>
            </a:r>
            <a:r>
              <a:rPr lang="ru-RU" sz="2700" i="1" dirty="0" smtClean="0"/>
              <a:t>Необходимость коррекции учебного плана,</a:t>
            </a:r>
            <a:br>
              <a:rPr lang="ru-RU" sz="2700" i="1" dirty="0" smtClean="0"/>
            </a:br>
            <a:r>
              <a:rPr lang="ru-RU" sz="2700" i="1" dirty="0" smtClean="0"/>
              <a:t>требующего перестановки тем, следовательно возрастание нагрузки учителей.</a:t>
            </a:r>
            <a:br>
              <a:rPr lang="ru-RU" sz="2700" i="1" dirty="0" smtClean="0"/>
            </a:br>
            <a:r>
              <a:rPr lang="ru-RU" sz="2700" i="1" dirty="0" smtClean="0"/>
              <a:t>2.Необходимо  учитывать возникновение стрессовых ситуаций(переоценка возможностей, технические накладки), психологических коммуникативных проблем и субъективных оценок.</a:t>
            </a:r>
            <a:br>
              <a:rPr lang="ru-RU" sz="2700" i="1" dirty="0" smtClean="0"/>
            </a:br>
            <a:r>
              <a:rPr lang="ru-RU" sz="2700" b="1" i="1" dirty="0" smtClean="0"/>
              <a:t>Положительным результатом</a:t>
            </a:r>
            <a:r>
              <a:rPr lang="ru-RU" sz="2700" i="1" dirty="0" smtClean="0"/>
              <a:t> в проекте является приобретение учащимися коммуникативных навыков в процессе групповой деятельности; формирование навыков самообразования и контроля, развитие познавательного интереса.</a:t>
            </a:r>
            <a:endParaRPr lang="ru-RU" sz="2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396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Межпредметный учебный проект «Физика+информатика»</vt:lpstr>
      <vt:lpstr>Цель проекта: проведение в конце года уроков-конференций «Успехи, перспективы проблемы современной энергетики» и  «Возможности Power Point (на уроках физики и информатики соответственно).  </vt:lpstr>
      <vt:lpstr>Темы презентаций</vt:lpstr>
      <vt:lpstr>Этапы работы над проектом.</vt:lpstr>
      <vt:lpstr>3.Этап обобщения информации. 4.Презентация(защита проектов). Предполагается получить к концу проекта: 8-10 презентаций,которыепосле определённой адаптации можно использовать при проведении уроков физики. Трудности:      1. Необходимость коррекции учебного плана, требующего перестановки тем, следовательно возрастание нагрузки учителей. 2.Необходимо  учитывать возникновение стрессовых ситуаций(переоценка возможностей, технические накладки), психологических коммуникативных проблем и субъективных оценок. Положительным результатом в проекте является приобретение учащимися коммуникативных навыков в процессе групповой деятельности; формирование навыков самообразования и контроля, развитие познавательного интереса.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Межпредметный учебный проект «Физика+информатика»</dc:title>
  <dc:creator>USER</dc:creator>
  <cp:lastModifiedBy>USER</cp:lastModifiedBy>
  <cp:revision>1</cp:revision>
  <dcterms:created xsi:type="dcterms:W3CDTF">2008-06-11T06:18:14Z</dcterms:created>
  <dcterms:modified xsi:type="dcterms:W3CDTF">2008-06-11T06:23:04Z</dcterms:modified>
</cp:coreProperties>
</file>