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66" r:id="rId4"/>
    <p:sldId id="258" r:id="rId5"/>
    <p:sldId id="268" r:id="rId6"/>
    <p:sldId id="269" r:id="rId7"/>
    <p:sldId id="270" r:id="rId8"/>
    <p:sldId id="263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2799-9030-4871-82B1-EF851C37582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B3D5-BA23-40BA-94BD-0B848C20B6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1%84%D0%BE%D1%82%D0%BE%20%D0%9F%D1%80%D0%B8%D1%80%D0%BE%D0%B4%D0%B0%20%D0%A1%D0%B5%D0%B2%D0%B5%D1%80%D0%B0%20%D0%A0%D0%BE%D1%81%D1%81%D0%B8%D0%B8&amp;stype=image&amp;noreask=1&amp;lr=19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171715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Природа 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Севера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России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0" y="4071942"/>
            <a:ext cx="4214842" cy="18573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Выполнила: Гришина Н.Е., учитель географии,  МБОУ СОШ № 19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Владимира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000" y="549000"/>
            <a:ext cx="864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000" y="549000"/>
            <a:ext cx="864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808" y="512676"/>
            <a:ext cx="8532384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571480"/>
            <a:ext cx="8215370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000" y="549000"/>
            <a:ext cx="8640000" cy="592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891" y="620688"/>
            <a:ext cx="8640000" cy="58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2000" y="642917"/>
            <a:ext cx="8640000" cy="583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Источники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Arial" pitchFamily="34" charset="0"/>
                <a:cs typeface="Arial" pitchFamily="34" charset="0"/>
                <a:hlinkClick r:id="rId2"/>
              </a:rPr>
              <a:t>http://images.yandex.ru/yandsearch?text=%D1%84%D0%BE%D1%82%D0%BE%20%D0%9F%D1%80%D0%B8%D1%80%D0%BE%D0%B4%D0%B0%20%D0%A1%D0%B5%D0%B2%D0%B5%D1%80%D0%B0%20%D0%A0%D0%BE%D1%81%D1%81%D0%B8%D0%B8&amp;stype=image&amp;noreask=1&amp;lr=192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24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Природа  Севера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</dc:creator>
  <cp:lastModifiedBy>SUPER</cp:lastModifiedBy>
  <cp:revision>15</cp:revision>
  <dcterms:created xsi:type="dcterms:W3CDTF">2012-04-09T12:10:51Z</dcterms:created>
  <dcterms:modified xsi:type="dcterms:W3CDTF">2012-12-24T13:37:00Z</dcterms:modified>
</cp:coreProperties>
</file>