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9" r:id="rId4"/>
    <p:sldId id="271" r:id="rId5"/>
    <p:sldId id="270" r:id="rId6"/>
    <p:sldId id="268" r:id="rId7"/>
    <p:sldId id="259" r:id="rId8"/>
    <p:sldId id="260" r:id="rId9"/>
    <p:sldId id="272" r:id="rId10"/>
    <p:sldId id="262" r:id="rId11"/>
    <p:sldId id="263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4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1470025"/>
          </a:xfrm>
        </p:spPr>
        <p:txBody>
          <a:bodyPr/>
          <a:lstStyle/>
          <a:p>
            <a:r>
              <a:rPr lang="ru-RU" dirty="0"/>
              <a:t>МУЗЫКАЛЬНЫЕ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37962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esktop\физика\10092_instruments a v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144"/>
            <a:ext cx="882047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250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0344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vi-VN" dirty="0"/>
              <a:t>Уда́рные музыка́льные инструме́нты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Уда́рные</a:t>
            </a:r>
            <a:r>
              <a:rPr lang="ru-RU" sz="2000" dirty="0"/>
              <a:t> </a:t>
            </a:r>
            <a:r>
              <a:rPr lang="ru-RU" sz="2000" dirty="0" err="1"/>
              <a:t>музыка́льные</a:t>
            </a:r>
            <a:r>
              <a:rPr lang="ru-RU" sz="2000" dirty="0"/>
              <a:t> </a:t>
            </a:r>
            <a:r>
              <a:rPr lang="ru-RU" sz="2000" dirty="0" err="1"/>
              <a:t>инструме́нты</a:t>
            </a:r>
            <a:r>
              <a:rPr lang="ru-RU" sz="2000" dirty="0"/>
              <a:t> — группа музыкальных инструментов, звук из которых извлекается ударом или тряской (покачиванием) [молоточков, колотушек, палочек и т. п.] по звучащему телу (мембране, металлу, дереву и др.). Самое многочисленное семейство среди всех музыкальных инструментов.</a:t>
            </a:r>
          </a:p>
          <a:p>
            <a:r>
              <a:rPr lang="ru-RU" sz="2000" dirty="0"/>
              <a:t>Классификация ударных инструментов </a:t>
            </a:r>
          </a:p>
          <a:p>
            <a:r>
              <a:rPr lang="ru-RU" sz="2000" dirty="0"/>
              <a:t>Многообразие разновидностей и форм ударных музыкальных инструментов сформировало несколько вариантов их классификации.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867497"/>
            <a:ext cx="4292600" cy="279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8533"/>
            <a:ext cx="4572000" cy="29471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Один и тот же инструмент может принадлежать к нескольким группам.</a:t>
            </a:r>
          </a:p>
          <a:p>
            <a:r>
              <a:rPr lang="ru-RU" sz="2000" dirty="0"/>
              <a:t>По </a:t>
            </a:r>
            <a:r>
              <a:rPr lang="ru-RU" sz="2000" dirty="0" err="1"/>
              <a:t>звуковысотности</a:t>
            </a:r>
            <a:r>
              <a:rPr lang="ru-RU" sz="2000" dirty="0"/>
              <a:t> ударные инструменты делятся на Ударные инструменты с определённой высотой звучания, которые могут быть настроены на определённые ноты звукоряда. К таким инструментам относятся литавры, ксилофон, вибрафон, колокольчики и ряд других; Ударные инструменты с неопределённой высотой звучания, которые не имеют настройки на определённые звуки. Среди этих инструментов — большой и малый барабаны, треугольник, тарелки, бубен, кастаньеты, там-там и другие. По звукообразованию ударные инструменты делятся на Пример мембранофона — армянский </a:t>
            </a:r>
            <a:r>
              <a:rPr lang="ru-RU" sz="2000" dirty="0" err="1"/>
              <a:t>дхол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92" y="3170100"/>
            <a:ext cx="3736975" cy="3608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1\Desktop\физика\физика фото\dhol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907" y="3154116"/>
            <a:ext cx="4638675" cy="3624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96" y="38904"/>
            <a:ext cx="8082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</a:t>
            </a:r>
            <a:r>
              <a:rPr lang="ru-RU" dirty="0"/>
              <a:t>инструменты симфонического оркестра делятся на три основные группы: струнные, духовые и ударные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uzver\Desktop\c9beccb9-9a32-45cd-9199-5399b054cba1-w500-h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36711"/>
            <a:ext cx="6408712" cy="42724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220" y="2998644"/>
            <a:ext cx="190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zver\Desktop\Guitar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2706">
            <a:off x="956126" y="3087351"/>
            <a:ext cx="1800200" cy="35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Стру́нный</a:t>
            </a:r>
            <a:r>
              <a:rPr lang="ru-RU" dirty="0" smtClean="0"/>
              <a:t> </a:t>
            </a:r>
            <a:r>
              <a:rPr lang="ru-RU" dirty="0" err="1"/>
              <a:t>музыка́льный</a:t>
            </a:r>
            <a:r>
              <a:rPr lang="ru-RU" dirty="0"/>
              <a:t> </a:t>
            </a:r>
            <a:r>
              <a:rPr lang="ru-RU" dirty="0" err="1"/>
              <a:t>инструме́нт</a:t>
            </a:r>
            <a:r>
              <a:rPr lang="ru-RU" dirty="0"/>
              <a:t> — это музыкальный инструмент, в котором источником звука (вибратором) являются колебания струн. Типичными представителями струнных инструментов являются </a:t>
            </a:r>
            <a:r>
              <a:rPr lang="ru-RU" dirty="0" err="1"/>
              <a:t>кобыз</a:t>
            </a:r>
            <a:r>
              <a:rPr lang="ru-RU" dirty="0"/>
              <a:t>, </a:t>
            </a:r>
            <a:r>
              <a:rPr lang="ru-RU" dirty="0" err="1"/>
              <a:t>домбыра</a:t>
            </a:r>
            <a:r>
              <a:rPr lang="ru-RU" dirty="0"/>
              <a:t>, скрипка, виолончель, альт, контрабас, арфа и гитара, гусли, балалайка и домра.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6" name="Picture 4" descr="C:\Users\uzver\Desktop\091110-09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373056">
            <a:off x="2393360" y="3730786"/>
            <a:ext cx="3132196" cy="30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4712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Все струнные инструменты передают колебания от одной или нескольких струн воздуху через свой корпус (или через звукосниматель в случае с электронными инструментами). </a:t>
            </a:r>
          </a:p>
        </p:txBody>
      </p:sp>
      <p:pic>
        <p:nvPicPr>
          <p:cNvPr id="7170" name="Picture 2" descr="C:\Users\1\Desktop\физика\физика фото\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624736" cy="3805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005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Струнные инструменты разделяются по технике «запуска» колебаний в струне. Три наиболее распространённых техники — щипок, смычок и удар.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916831"/>
            <a:ext cx="3835400" cy="480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0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239000" cy="4846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Щипковые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 контрабасе играют либо щипком (пиццикато), либо смычком</a:t>
            </a:r>
          </a:p>
          <a:p>
            <a:pPr marL="0" indent="0">
              <a:buNone/>
            </a:pPr>
            <a:r>
              <a:rPr lang="ru-RU" dirty="0"/>
              <a:t>Основная статья: Струнные щипковые инструменты</a:t>
            </a:r>
          </a:p>
          <a:p>
            <a:pPr marL="0" indent="0">
              <a:buNone/>
            </a:pPr>
            <a:r>
              <a:rPr lang="ru-RU" dirty="0"/>
              <a:t>Щипок (итал. </a:t>
            </a:r>
            <a:r>
              <a:rPr lang="ru-RU" dirty="0" err="1"/>
              <a:t>pizzicato</a:t>
            </a:r>
            <a:r>
              <a:rPr lang="ru-RU" dirty="0"/>
              <a:t>) используется при солировании на таких инструментах, как гитара, балалайка, домбра, гусли, уд, </a:t>
            </a:r>
            <a:r>
              <a:rPr lang="ru-RU" dirty="0" err="1"/>
              <a:t>ситар</a:t>
            </a:r>
            <a:r>
              <a:rPr lang="ru-RU" dirty="0"/>
              <a:t>, банджо, </a:t>
            </a:r>
            <a:r>
              <a:rPr lang="ru-RU" dirty="0" err="1"/>
              <a:t>укулеле</a:t>
            </a:r>
            <a:r>
              <a:rPr lang="ru-RU" dirty="0"/>
              <a:t> и арфа, и осуществляется пальцем или плектром. Эта категория включает и клавишный инструмент клавесин, в котором струна дёргается язычком из пера (ныне — из пластика).</a:t>
            </a:r>
          </a:p>
          <a:p>
            <a:pPr marL="0" indent="0">
              <a:buNone/>
            </a:pPr>
            <a:r>
              <a:rPr lang="ru-RU" dirty="0"/>
              <a:t>Смычковые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5621337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6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dirty="0"/>
              <a:t>Смычковые музыкальные инструменты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93913"/>
            <a:ext cx="6462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Смычковый (итал. </a:t>
            </a:r>
            <a:r>
              <a:rPr lang="ru-RU" sz="2000" dirty="0" err="1"/>
              <a:t>arco</a:t>
            </a:r>
            <a:r>
              <a:rPr lang="ru-RU" sz="2000" dirty="0"/>
              <a:t> — смычок) метод </a:t>
            </a:r>
            <a:r>
              <a:rPr lang="ru-RU" sz="2000" dirty="0" err="1"/>
              <a:t>звукоизвлечения</a:t>
            </a:r>
            <a:r>
              <a:rPr lang="ru-RU" sz="2000" dirty="0"/>
              <a:t> используется при игре на скрипке, альте, виолончели </a:t>
            </a:r>
            <a:r>
              <a:rPr lang="ru-RU" sz="2000" dirty="0" smtClean="0"/>
              <a:t>и реже </a:t>
            </a:r>
            <a:r>
              <a:rPr lang="ru-RU" sz="2000" dirty="0"/>
              <a:t>на контрабасе. Смычок состоит из древка со множеством натянутых между его концами волосков. Ведение смычком по струнам вызывает прерывистое перемещение (</a:t>
            </a:r>
            <a:r>
              <a:rPr lang="ru-RU" sz="2000" dirty="0" err="1"/>
              <a:t>stick-slip</a:t>
            </a:r>
            <a:r>
              <a:rPr lang="ru-RU" sz="2000" dirty="0"/>
              <a:t> </a:t>
            </a:r>
            <a:r>
              <a:rPr lang="ru-RU" sz="2000" dirty="0" err="1"/>
              <a:t>phenomenon</a:t>
            </a:r>
            <a:r>
              <a:rPr lang="ru-RU" sz="2000" dirty="0"/>
              <a:t>) струны по смычку, то есть </a:t>
            </a:r>
            <a:r>
              <a:rPr lang="ru-RU" sz="2000" dirty="0" smtClean="0"/>
              <a:t>вибрации </a:t>
            </a:r>
            <a:endParaRPr lang="ru-RU" sz="2000" dirty="0"/>
          </a:p>
        </p:txBody>
      </p:sp>
      <p:pic>
        <p:nvPicPr>
          <p:cNvPr id="4098" name="Picture 2" descr="C:\Users\1\Desktop\физика\violin_norm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9" y="3501008"/>
            <a:ext cx="6261494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616" y="40466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vi-VN" dirty="0"/>
              <a:t>Духовы́е музыка́льные инструме́нты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68760"/>
            <a:ext cx="8460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Духовы́е</a:t>
            </a:r>
            <a:r>
              <a:rPr lang="ru-RU" sz="2000" dirty="0"/>
              <a:t> </a:t>
            </a:r>
            <a:r>
              <a:rPr lang="ru-RU" sz="2000" dirty="0" err="1"/>
              <a:t>музыка́льные</a:t>
            </a:r>
            <a:r>
              <a:rPr lang="ru-RU" sz="2000" dirty="0"/>
              <a:t> </a:t>
            </a:r>
            <a:r>
              <a:rPr lang="ru-RU" sz="2000" dirty="0" err="1"/>
              <a:t>инструме́нты</a:t>
            </a:r>
            <a:r>
              <a:rPr lang="ru-RU" sz="2000" dirty="0"/>
              <a:t> — музыкальные инструменты, представляющие собой деревянные, металлические и иные трубки различного устройства и формы, издающие музыкальные звуки в результате колебаний заключённого в них столба воздуха. Регистр духовых инструментов определяется их размерами: чем больше объём заключённого в инструменте столба воздуха, тем с меньшей частотой он колеблется и, следовательно, тем ниже издаваемый инструментом звук.</a:t>
            </a:r>
          </a:p>
          <a:p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 descr="C:\Users\1\Desktop\физика\физика фото\imgprevie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026" y="3717032"/>
            <a:ext cx="3782690" cy="2832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 descr="C:\Users\1\Desktop\физика\физика фото\fleti_instrumenti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526" y="3717032"/>
            <a:ext cx="4762500" cy="289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9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3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Изменение колебаний воздушного столба в инструменте (а следовательно, и высоты звука) достигается двумя способами:</a:t>
            </a:r>
          </a:p>
          <a:p>
            <a:r>
              <a:rPr lang="ru-RU" sz="2000" dirty="0"/>
              <a:t>более сильным вдуванием столб воздуха рассекается на две, три, четыре и т. д. части, вследствие чего начинает звучать не основной тон, а какой-либо из его обертонов (</a:t>
            </a:r>
            <a:r>
              <a:rPr lang="ru-RU" sz="2000" dirty="0" err="1"/>
              <a:t>передувание</a:t>
            </a:r>
            <a:r>
              <a:rPr lang="ru-RU" sz="2000" dirty="0"/>
              <a:t>); объём звучащего столба воздуха увеличивают или уменьшают посредством специальных приспособлений — клапанов, вентилей, пистонов</a:t>
            </a:r>
          </a:p>
        </p:txBody>
      </p:sp>
      <p:pic>
        <p:nvPicPr>
          <p:cNvPr id="3075" name="Picture 3" descr="C:\Users\1\Desktop\физика\физика фото\вп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364573"/>
            <a:ext cx="3744416" cy="2632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1\Desktop\физика\физика фото\imgpreview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21465"/>
            <a:ext cx="3672408" cy="2750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09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136</TotalTime>
  <Words>545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МУЗЫКАЛЬНЫЕ ИНСТРУМЕНТЫ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Смычковые музыкальные инструменты</vt:lpstr>
      <vt:lpstr>Духовы́е музыка́льные инструме́нты </vt:lpstr>
      <vt:lpstr>Презентация PowerPoint</vt:lpstr>
      <vt:lpstr>Презентация PowerPoint</vt:lpstr>
      <vt:lpstr>Уда́рные музыка́льные инструме́нты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uzver</cp:lastModifiedBy>
  <cp:revision>21</cp:revision>
  <dcterms:created xsi:type="dcterms:W3CDTF">2013-02-26T09:17:17Z</dcterms:created>
  <dcterms:modified xsi:type="dcterms:W3CDTF">2013-03-22T07:59:32Z</dcterms:modified>
</cp:coreProperties>
</file>