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2" r:id="rId6"/>
    <p:sldId id="272" r:id="rId7"/>
    <p:sldId id="274" r:id="rId8"/>
    <p:sldId id="273" r:id="rId9"/>
    <p:sldId id="261" r:id="rId10"/>
    <p:sldId id="263" r:id="rId11"/>
    <p:sldId id="264" r:id="rId12"/>
    <p:sldId id="271" r:id="rId13"/>
    <p:sldId id="265" r:id="rId14"/>
    <p:sldId id="267" r:id="rId15"/>
    <p:sldId id="268" r:id="rId16"/>
    <p:sldId id="276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0000"/>
    <a:srgbClr val="CC00CC"/>
    <a:srgbClr val="33CC33"/>
    <a:srgbClr val="D60093"/>
    <a:srgbClr val="FFFF99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82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6B16F-0468-47B9-A577-924C7F8374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C69B8-8227-4253-84D8-DAA08DD38C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F8DE-7DA0-4CB3-AB8D-15FB0686D1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EB294-A42B-4895-95A1-8873BA2E72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3B22C2DE-2744-4A88-9D4C-1D76E90D12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BE4B4-E919-4863-A649-ACB90EBE6D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D9D91-6BEA-4F14-A87C-B6D1C4D04D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6DBAF-7C15-42A5-BDAB-3CA8FCECFD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81001-9206-42FC-B0AE-5BC80BF594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0A05D-5AD7-49D9-9E31-348A3DF3F7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C8A9-4A24-4DE8-A081-64D921904B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2A4CD18-867C-444D-9FD1-1478B089D5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strips dir="ld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785786" y="214313"/>
            <a:ext cx="7999439" cy="18573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6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Инфразвук и ультразвук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rgbClr val="CC00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eaLnBrk="1" hangingPunct="1"/>
            <a:r>
              <a:rPr lang="ru-RU" dirty="0" smtClean="0"/>
              <a:t>Инфразвук практически не поглощается в различных средах, поэтому он может распространяться на больших расстояниях. Это позволяет: </a:t>
            </a:r>
          </a:p>
          <a:p>
            <a:pPr eaLnBrk="1" hangingPunct="1"/>
            <a:r>
              <a:rPr lang="ru-RU" dirty="0" smtClean="0"/>
              <a:t>Определять места сильных взрывов; </a:t>
            </a:r>
          </a:p>
          <a:p>
            <a:pPr eaLnBrk="1" hangingPunct="1"/>
            <a:r>
              <a:rPr lang="ru-RU" dirty="0" smtClean="0"/>
              <a:t>Положение стреляющего орудия;</a:t>
            </a:r>
          </a:p>
          <a:p>
            <a:pPr eaLnBrk="1" hangingPunct="1"/>
            <a:r>
              <a:rPr lang="ru-RU" dirty="0" smtClean="0"/>
              <a:t>Вести контроль за подземными ядерными взрывами;</a:t>
            </a:r>
          </a:p>
          <a:p>
            <a:pPr eaLnBrk="1" hangingPunct="1"/>
            <a:r>
              <a:rPr lang="ru-RU" dirty="0" smtClean="0"/>
              <a:t>Предсказывать цунами.</a:t>
            </a:r>
          </a:p>
        </p:txBody>
      </p:sp>
      <p:pic>
        <p:nvPicPr>
          <p:cNvPr id="9220" name="Picture 4" descr="кшур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3348038" cy="2428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640763" cy="4525963"/>
          </a:xfrm>
        </p:spPr>
        <p:txBody>
          <a:bodyPr/>
          <a:lstStyle/>
          <a:p>
            <a:pPr eaLnBrk="1" hangingPunct="1"/>
            <a:r>
              <a:rPr lang="ru-RU" sz="3600" b="1" dirty="0" smtClean="0"/>
              <a:t>Ультразвук человек тоже не слышит, но его воспринимают некоторые животные.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10244" name="Picture 4" descr="кеаншщевш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2708274"/>
            <a:ext cx="378142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245" name="Picture 5" descr="жук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708275"/>
            <a:ext cx="3888556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66FF"/>
            </a:gs>
            <a:gs pos="100000">
              <a:schemeClr val="tx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229600" cy="2192338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Летучие мыши- ничего не видят, но в темноте летают и ловят добычу.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17412" name="Picture 4" descr="нркеноге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383968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7416" name="Picture 8" descr="a11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8013" y="836712"/>
            <a:ext cx="2305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2" descr="Дельфины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856"/>
            <a:ext cx="9252520" cy="684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400" b="1" dirty="0" smtClean="0"/>
              <a:t>Дельфины - благодаря ультразвуку ориентируются в мутной воде.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33CC3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141663"/>
            <a:ext cx="3492500" cy="3527425"/>
          </a:xfrm>
        </p:spPr>
        <p:txBody>
          <a:bodyPr/>
          <a:lstStyle/>
          <a:p>
            <a:pPr eaLnBrk="1" hangingPunct="1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Зубчатые киты – с помощью ультразвука охотятся на кальмаров.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92500" y="333375"/>
            <a:ext cx="5651500" cy="2879725"/>
          </a:xfrm>
        </p:spPr>
        <p:txBody>
          <a:bodyPr/>
          <a:lstStyle/>
          <a:p>
            <a:pPr eaLnBrk="1" hangingPunct="1"/>
            <a:r>
              <a:rPr lang="ru-RU" dirty="0" smtClean="0"/>
              <a:t>Ночные бабочки и жуки- слышат ультразвуковые волны, издаваемые мышами и успевают спрятаться от них.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13316" name="Picture 4" descr="жук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3049588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13318" name="Picture 6" descr="кит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2749550"/>
            <a:ext cx="235585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13319" name="Picture 7" descr="кит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4413500"/>
            <a:ext cx="280828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00CC"/>
            </a:gs>
            <a:gs pos="100000">
              <a:srgbClr val="FF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8913"/>
            <a:ext cx="3960812" cy="640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</a:rPr>
              <a:t>Ультразвук применяют в технике.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002060"/>
                </a:solidFill>
              </a:rPr>
              <a:t>Эхолоты и гидролокаторы позволяют измерять глубину моря, обнаруживают косяки рыб, обнаруживают подводные  лодки противника.</a:t>
            </a:r>
          </a:p>
        </p:txBody>
      </p:sp>
      <p:pic>
        <p:nvPicPr>
          <p:cNvPr id="14340" name="Picture 4" descr="IMG_000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115888"/>
            <a:ext cx="4246562" cy="647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5" y="2048"/>
            <a:ext cx="664483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Над презентацией работали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4572" y="2996952"/>
            <a:ext cx="43779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/>
                <a:solidFill>
                  <a:schemeClr val="accent3"/>
                </a:solidFill>
              </a:rPr>
              <a:t>Казьменко</a:t>
            </a:r>
            <a:r>
              <a:rPr lang="ru-RU" sz="32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3200" b="1" dirty="0">
                <a:ln/>
                <a:solidFill>
                  <a:schemeClr val="accent3"/>
                </a:solidFill>
              </a:rPr>
              <a:t>К</a:t>
            </a:r>
            <a:r>
              <a:rPr lang="ru-RU" sz="3200" b="1" cap="none" spc="0" dirty="0" smtClean="0">
                <a:ln/>
                <a:solidFill>
                  <a:schemeClr val="accent3"/>
                </a:solidFill>
                <a:effectLst/>
              </a:rPr>
              <a:t>ристина</a:t>
            </a:r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628800"/>
            <a:ext cx="52570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Скоробогатько </a:t>
            </a: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ристина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1721" y="2420888"/>
            <a:ext cx="57170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МИРОШНИЧЕНКО АЛЕКСАНДР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51490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25000">
              <a:srgbClr val="01A78F"/>
            </a:gs>
            <a:gs pos="50000">
              <a:srgbClr val="FFFF00"/>
            </a:gs>
            <a:gs pos="75000">
              <a:srgbClr val="FF6633"/>
            </a:gs>
            <a:gs pos="100000">
              <a:srgbClr val="FF33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3944" y="260350"/>
            <a:ext cx="8713787" cy="271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3557" name="Picture 5" descr="Рисунок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3024187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 descr="%Киса%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3905250"/>
            <a:ext cx="2565400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619672" y="404664"/>
            <a:ext cx="56978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CC"/>
            </a:gs>
            <a:gs pos="100000">
              <a:srgbClr val="33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893175" cy="499745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FFFF99"/>
                </a:solidFill>
                <a:latin typeface="Arial Black" pitchFamily="34" charset="0"/>
              </a:rPr>
              <a:t>Потерю чувства равновесия;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FFFF99"/>
                </a:solidFill>
                <a:latin typeface="Arial Black" pitchFamily="34" charset="0"/>
              </a:rPr>
              <a:t>Тошноту;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FFFF99"/>
                </a:solidFill>
                <a:latin typeface="Arial Black" pitchFamily="34" charset="0"/>
              </a:rPr>
              <a:t>Непроизвольное вращение глазных яблок;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FFFF99"/>
                </a:solidFill>
                <a:latin typeface="Arial Black" pitchFamily="34" charset="0"/>
              </a:rPr>
              <a:t>Перемещение внутренних органов(4-8 Гц);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FFFF99"/>
                </a:solidFill>
                <a:latin typeface="Arial Black" pitchFamily="34" charset="0"/>
              </a:rPr>
              <a:t>Приступ морской болезни(12 Гц)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2124075" y="188913"/>
            <a:ext cx="42386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Облучение человека 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258888" y="981075"/>
            <a:ext cx="61055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инфразвуком может вызвать: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4101" grpId="0" animBg="1"/>
      <p:bldP spid="4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99"/>
            </a:gs>
            <a:gs pos="19000">
              <a:srgbClr val="1170FF"/>
            </a:gs>
            <a:gs pos="28999">
              <a:srgbClr val="3333CC"/>
            </a:gs>
            <a:gs pos="39999">
              <a:srgbClr val="2E6792"/>
            </a:gs>
            <a:gs pos="53000">
              <a:srgbClr val="9999FF"/>
            </a:gs>
            <a:gs pos="84000">
              <a:srgbClr val="00CCCC"/>
            </a:gs>
            <a:gs pos="100000">
              <a:srgbClr val="33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4000" b="1" dirty="0" smtClean="0"/>
              <a:t>Американский физик Р</a:t>
            </a:r>
            <a:r>
              <a:rPr lang="en-US" sz="4000" b="1" dirty="0" smtClean="0"/>
              <a:t>.</a:t>
            </a:r>
            <a:r>
              <a:rPr lang="ru-RU" sz="4000" b="1" dirty="0" smtClean="0"/>
              <a:t>Вуд однажды принес в театр аппарат, излучающий инфразвуковые волны, и, включив его, направил на сцену. Никакого звука никто не услышал, однако с актрисой случилась истерика.</a:t>
            </a:r>
            <a:r>
              <a:rPr lang="ru-RU" sz="4000" dirty="0" smtClean="0">
                <a:solidFill>
                  <a:srgbClr val="6600CC"/>
                </a:solidFill>
              </a:rPr>
              <a:t>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" y="1341438"/>
            <a:ext cx="5220072" cy="295165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 b="1" dirty="0" smtClean="0"/>
              <a:t>Рок-музыка(низкие частоты больших барабанов и бас-гитар).</a:t>
            </a:r>
          </a:p>
          <a:p>
            <a:pPr eaLnBrk="1" hangingPunct="1"/>
            <a:r>
              <a:rPr lang="ru-RU" b="1" dirty="0" smtClean="0"/>
              <a:t>Музыкальное сопровождение фильмов ужасов и мистических триллеров(вызывает чувство тревоги, страха, что приводит к  нервным срывам).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116013" y="115888"/>
            <a:ext cx="6408737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Резонанское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влияние инфразвука. </a:t>
            </a:r>
          </a:p>
        </p:txBody>
      </p:sp>
      <p:pic>
        <p:nvPicPr>
          <p:cNvPr id="6150" name="Picture 6" descr="000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31258" y="1355912"/>
            <a:ext cx="2869134" cy="28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6151" name="Picture 7" descr="%Кристофор Шнайдер% (3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2750" y="4445014"/>
            <a:ext cx="2266950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6153" name="Picture 9" descr="ф уж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4687107"/>
            <a:ext cx="3312368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61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6699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3600" b="1" dirty="0" smtClean="0">
                <a:solidFill>
                  <a:srgbClr val="0000FF"/>
                </a:solidFill>
              </a:rPr>
              <a:t> 1.Извержение вулканов;</a:t>
            </a:r>
          </a:p>
          <a:p>
            <a:pPr marL="609600" indent="-609600" eaLnBrk="1" hangingPunct="1"/>
            <a:endParaRPr lang="ru-RU" sz="3600" b="1" dirty="0" smtClean="0">
              <a:solidFill>
                <a:srgbClr val="0000FF"/>
              </a:solidFill>
            </a:endParaRPr>
          </a:p>
          <a:p>
            <a:pPr marL="609600" indent="-609600" eaLnBrk="1" hangingPunct="1"/>
            <a:endParaRPr lang="ru-RU" sz="3600" b="1" dirty="0" smtClean="0">
              <a:solidFill>
                <a:srgbClr val="0000FF"/>
              </a:solidFill>
            </a:endParaRPr>
          </a:p>
          <a:p>
            <a:pPr marL="609600" indent="-609600" eaLnBrk="1" hangingPunct="1"/>
            <a:endParaRPr lang="ru-RU" sz="3600" b="1" dirty="0" smtClean="0">
              <a:solidFill>
                <a:srgbClr val="0000FF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b="1" dirty="0" smtClean="0">
                <a:solidFill>
                  <a:srgbClr val="0000FF"/>
                </a:solidFill>
              </a:rPr>
              <a:t>   2.Ветер, обтекающий гребни морских волн;</a:t>
            </a:r>
            <a:endParaRPr lang="ru-RU" sz="3600" b="1" dirty="0" smtClean="0">
              <a:solidFill>
                <a:srgbClr val="0000FF"/>
              </a:solidFill>
            </a:endParaRPr>
          </a:p>
          <a:p>
            <a:pPr marL="609600" indent="-609600" eaLnBrk="1" hangingPunct="1"/>
            <a:endParaRPr lang="ru-RU" sz="3600" b="1" dirty="0" smtClean="0">
              <a:solidFill>
                <a:srgbClr val="0000FF"/>
              </a:solidFill>
            </a:endParaRP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187450" y="188913"/>
            <a:ext cx="6481763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Источники инфразвука</a:t>
            </a:r>
          </a:p>
        </p:txBody>
      </p:sp>
      <p:pic>
        <p:nvPicPr>
          <p:cNvPr id="8200" name="Picture 8" descr="080505104513d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8178" y="1637935"/>
            <a:ext cx="2880320" cy="199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201" name="Picture 9" descr="etna_eruption_2006110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6141" y="1637936"/>
            <a:ext cx="2722037" cy="199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202" name="Picture 10" descr="volcano-0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37936"/>
            <a:ext cx="3196141" cy="199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203" name="Picture 11" descr="каегош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4365625"/>
            <a:ext cx="3238500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8204" name="Picture 12" descr="чарв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4409281"/>
            <a:ext cx="31686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548680"/>
            <a:ext cx="5194300" cy="1081087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Tx/>
              <a:buNone/>
            </a:pPr>
            <a:r>
              <a:rPr lang="ru-RU" sz="21600" b="1" dirty="0" smtClean="0">
                <a:solidFill>
                  <a:srgbClr val="FF0000"/>
                </a:solidFill>
              </a:rPr>
              <a:t>3.Грозовые разряды;</a:t>
            </a:r>
          </a:p>
          <a:p>
            <a:pPr eaLnBrk="1" hangingPunct="1">
              <a:buFontTx/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ru-RU" sz="3600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FF"/>
            </a:gs>
            <a:gs pos="100000">
              <a:srgbClr val="CC00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8913"/>
            <a:ext cx="8229600" cy="1152525"/>
          </a:xfrm>
        </p:spPr>
        <p:txBody>
          <a:bodyPr/>
          <a:lstStyle/>
          <a:p>
            <a:pPr eaLnBrk="1" hangingPunct="1"/>
            <a:r>
              <a:rPr lang="ru-RU" sz="3600" b="1" smtClean="0"/>
              <a:t>4.Орудийные выстрелы;</a:t>
            </a:r>
          </a:p>
        </p:txBody>
      </p:sp>
      <p:pic>
        <p:nvPicPr>
          <p:cNvPr id="21508" name="Picture 4" descr="орудия345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3468688"/>
            <a:ext cx="4104580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21509" name="Picture 5" descr="ракеты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908050"/>
            <a:ext cx="38417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21510" name="Picture 6" descr="55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498850"/>
            <a:ext cx="3846512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100000">
              <a:srgbClr val="0033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8532813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00FF"/>
                </a:solidFill>
              </a:rPr>
              <a:t>   </a:t>
            </a:r>
            <a:r>
              <a:rPr lang="ru-RU" b="1" dirty="0" smtClean="0">
                <a:solidFill>
                  <a:schemeClr val="bg1"/>
                </a:solidFill>
              </a:rPr>
              <a:t>5.Взрывы атомных бомб;</a:t>
            </a: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6.Землетрясение;</a:t>
            </a: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7.Работающие реактивные двигатели.</a:t>
            </a:r>
          </a:p>
          <a:p>
            <a:pPr eaLnBrk="1" hangingPunct="1"/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20484" name="Picture 4" descr="взрыв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40322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20485" name="Picture 5" descr="взрыв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3524" y="548680"/>
            <a:ext cx="4208874" cy="302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0000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29600" cy="280828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CCECFF"/>
                </a:solidFill>
              </a:rPr>
              <a:t>Инфразвук слышат некоторые животные. Медузы воспринимают ультразвуковые волны с частотой 8-13 Гц и чувствуют приближение шторма за 15 часов.</a:t>
            </a:r>
          </a:p>
        </p:txBody>
      </p:sp>
      <p:pic>
        <p:nvPicPr>
          <p:cNvPr id="7172" name="Picture 4" descr="щдгн0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2808288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7173" name="Picture 5" descr="ророр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4176712"/>
            <a:ext cx="2557462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174" name="Picture 6" descr="79ывеам9ы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252095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175" name="Picture 7" descr="ангнш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2053133"/>
            <a:ext cx="1962150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285</TotalTime>
  <Words>272</Words>
  <Application>Microsoft Office PowerPoint</Application>
  <PresentationFormat>Экран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Зубчатые киты – с помощью ультразвука охотятся на кальмаров.</vt:lpstr>
      <vt:lpstr>Презентация PowerPoint</vt:lpstr>
      <vt:lpstr>Презентация PowerPoint</vt:lpstr>
      <vt:lpstr>Презентация PowerPoint</vt:lpstr>
    </vt:vector>
  </TitlesOfParts>
  <Company>моу "Сош №1 г. Калининска"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uzver</cp:lastModifiedBy>
  <cp:revision>17</cp:revision>
  <dcterms:created xsi:type="dcterms:W3CDTF">2008-12-09T09:45:12Z</dcterms:created>
  <dcterms:modified xsi:type="dcterms:W3CDTF">2013-03-22T07:42:42Z</dcterms:modified>
</cp:coreProperties>
</file>