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30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30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28728" y="71414"/>
            <a:ext cx="6215106" cy="6215106"/>
          </a:xfrm>
          <a:prstGeom prst="ellipse">
            <a:avLst/>
          </a:prstGeom>
          <a:blipFill dpi="0" rotWithShape="1">
            <a:blip r:embed="rId2" cstate="print">
              <a:alphaModFix amt="50000"/>
              <a:lum/>
            </a:blip>
            <a:srcRect/>
            <a:tile tx="0" ty="0" sx="100000" sy="100000" flip="none" algn="bl"/>
          </a:blipFill>
          <a:ln>
            <a:solidFill>
              <a:schemeClr val="accent1">
                <a:shade val="50000"/>
                <a:alpha val="50000"/>
              </a:schemeClr>
            </a:solidFill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prstMaterial="plastic">
            <a:bevelT w="127000" h="127000" prst="convex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Разминка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6438149"/>
            <a:ext cx="8299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</a:t>
            </a:r>
            <a:r>
              <a:rPr lang="ru-RU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Руководитель  Физического Воспитания  «</a:t>
            </a:r>
            <a:r>
              <a:rPr lang="ru-RU" sz="1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ПУ-интерната</a:t>
            </a:r>
            <a:r>
              <a:rPr lang="ru-RU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№2  инвалидов по слуху»  </a:t>
            </a:r>
            <a:r>
              <a:rPr lang="ru-RU" sz="1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Сибагатулин</a:t>
            </a:r>
            <a:r>
              <a:rPr lang="ru-RU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Василь  </a:t>
            </a:r>
            <a:r>
              <a:rPr lang="ru-RU" sz="1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Тагирович</a:t>
            </a:r>
            <a:r>
              <a:rPr lang="ru-RU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endParaRPr lang="ru-RU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2" grpId="1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28728" y="-24"/>
            <a:ext cx="6215106" cy="6215106"/>
          </a:xfrm>
          <a:prstGeom prst="ellipse">
            <a:avLst/>
          </a:prstGeom>
          <a:blipFill dpi="0" rotWithShape="1">
            <a:blip r:embed="rId2" cstate="print">
              <a:alphaModFix amt="50000"/>
              <a:lum/>
            </a:blip>
            <a:srcRect/>
            <a:tile tx="0" ty="0" sx="100000" sy="100000" flip="none" algn="bl"/>
          </a:blipFill>
          <a:ln>
            <a:solidFill>
              <a:schemeClr val="accent1">
                <a:shade val="50000"/>
                <a:alpha val="50000"/>
              </a:schemeClr>
            </a:solidFill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prstMaterial="plastic">
            <a:bevelT w="127000" h="127000" prst="convex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Заряд-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285729"/>
            <a:ext cx="3143272" cy="48577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16421" y="5500702"/>
            <a:ext cx="8127545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№9 – И.п. ноги в стороны, руки опущены вдоль тела.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Поднять правую ногу в сторону, одновременно поднимая 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руки в </a:t>
            </a:r>
            <a:r>
              <a:rPr lang="ru-RU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стороны-вверх</a:t>
            </a:r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, затем вернуться в И.п. 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Далее то же в другую сторону.</a:t>
            </a:r>
            <a:endParaRPr lang="ru-R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3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28728" y="-24"/>
            <a:ext cx="6215106" cy="6215106"/>
          </a:xfrm>
          <a:prstGeom prst="ellipse">
            <a:avLst/>
          </a:prstGeom>
          <a:blipFill dpi="0" rotWithShape="1">
            <a:blip r:embed="rId2" cstate="print">
              <a:alphaModFix amt="50000"/>
              <a:lum/>
            </a:blip>
            <a:srcRect/>
            <a:tile tx="0" ty="0" sx="100000" sy="100000" flip="none" algn="bl"/>
          </a:blipFill>
          <a:ln>
            <a:solidFill>
              <a:schemeClr val="accent1">
                <a:shade val="50000"/>
                <a:alpha val="50000"/>
              </a:schemeClr>
            </a:solidFill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prstMaterial="plastic">
            <a:bevelT w="127000" h="127000" prst="convex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Заряд-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428605"/>
            <a:ext cx="3143272" cy="478634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57158" y="5857892"/>
            <a:ext cx="8452955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№10 – Присесть, положив руки на колени, затем выпрямив 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ноги, постараться коснуться руками пола.</a:t>
            </a:r>
            <a:endParaRPr lang="ru-R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3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28728" y="-24"/>
            <a:ext cx="6215106" cy="6215106"/>
          </a:xfrm>
          <a:prstGeom prst="ellipse">
            <a:avLst/>
          </a:prstGeom>
          <a:blipFill dpi="0" rotWithShape="1">
            <a:blip r:embed="rId2" cstate="print">
              <a:alphaModFix amt="50000"/>
              <a:lum/>
            </a:blip>
            <a:srcRect/>
            <a:tile tx="0" ty="0" sx="100000" sy="100000" flip="none" algn="bl"/>
          </a:blipFill>
          <a:ln>
            <a:solidFill>
              <a:schemeClr val="accent1">
                <a:shade val="50000"/>
                <a:alpha val="50000"/>
              </a:schemeClr>
            </a:solidFill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prstMaterial="plastic">
            <a:bevelT w="127000" h="127000" prst="convex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Заряд-1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1424" y="331419"/>
            <a:ext cx="3142212" cy="488353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42844" y="5500702"/>
            <a:ext cx="8805616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№11 – И.п. ноги вместе, руки опущены.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Поднять руки </a:t>
            </a:r>
            <a:r>
              <a:rPr lang="ru-RU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руки</a:t>
            </a:r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вверх, одновременно отводя ногу назад,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затем , опуская руки и отведя их назад, вынести вперед ногу. 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Затем то же другой ногой.</a:t>
            </a:r>
            <a:endParaRPr lang="ru-R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3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28728" y="-24"/>
            <a:ext cx="6215106" cy="6215106"/>
          </a:xfrm>
          <a:prstGeom prst="ellipse">
            <a:avLst/>
          </a:prstGeom>
          <a:blipFill dpi="0" rotWithShape="1">
            <a:blip r:embed="rId2" cstate="print">
              <a:alphaModFix amt="50000"/>
              <a:lum/>
            </a:blip>
            <a:srcRect/>
            <a:tile tx="0" ty="0" sx="100000" sy="100000" flip="none" algn="bl"/>
          </a:blipFill>
          <a:ln>
            <a:solidFill>
              <a:schemeClr val="accent1">
                <a:shade val="50000"/>
                <a:alpha val="50000"/>
              </a:schemeClr>
            </a:solidFill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prstMaterial="plastic">
            <a:bevelT w="127000" h="127000" prst="convex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Заряд-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197" y="357166"/>
            <a:ext cx="3156439" cy="478634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42910" y="5500702"/>
            <a:ext cx="7941598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№12 – И.п. ноги в стороны, руки опущены.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Приподняться на носках, поднимая руки вверх, затем, 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наклонившись вперед, коснуться рукой носка 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противоположной ноги, другая рука заводится за спину</a:t>
            </a:r>
            <a:endParaRPr lang="ru-R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3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28728" y="-24"/>
            <a:ext cx="6215106" cy="6215106"/>
          </a:xfrm>
          <a:prstGeom prst="ellipse">
            <a:avLst/>
          </a:prstGeom>
          <a:blipFill dpi="0" rotWithShape="1">
            <a:blip r:embed="rId2" cstate="print">
              <a:alphaModFix amt="50000"/>
              <a:lum/>
            </a:blip>
            <a:srcRect/>
            <a:tile tx="0" ty="0" sx="100000" sy="100000" flip="none" algn="bl"/>
          </a:blipFill>
          <a:ln>
            <a:solidFill>
              <a:schemeClr val="accent1">
                <a:shade val="50000"/>
                <a:alpha val="50000"/>
              </a:schemeClr>
            </a:solidFill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prstMaterial="plastic">
            <a:bevelT w="127000" h="127000" prst="convex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Заряд-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357167"/>
            <a:ext cx="3143272" cy="48577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67383" y="5643578"/>
            <a:ext cx="8762335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№13 – И.п. ноги врозь, руки опущены вдоль тела.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Выполнить отводящие движения руками: одной рукой – вверх 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и назад, другой – вниз и назад, затем меняют положение рук.</a:t>
            </a:r>
            <a:endParaRPr lang="ru-R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3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28728" y="-24"/>
            <a:ext cx="6215106" cy="6215106"/>
          </a:xfrm>
          <a:prstGeom prst="ellipse">
            <a:avLst/>
          </a:prstGeom>
          <a:blipFill dpi="0" rotWithShape="1">
            <a:blip r:embed="rId2" cstate="print">
              <a:alphaModFix amt="50000"/>
              <a:lum/>
            </a:blip>
            <a:srcRect/>
            <a:tile tx="0" ty="0" sx="100000" sy="100000" flip="none" algn="bl"/>
          </a:blipFill>
          <a:ln>
            <a:solidFill>
              <a:schemeClr val="accent1">
                <a:shade val="50000"/>
                <a:alpha val="50000"/>
              </a:schemeClr>
            </a:solidFill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prstMaterial="plastic">
            <a:bevelT w="127000" h="127000" prst="convex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Заряд-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8591" y="357167"/>
            <a:ext cx="3185045" cy="48577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801753" y="5857892"/>
            <a:ext cx="5556329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№14 – И.п. ноги вместе, руки на поясе.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Прыжки на месте</a:t>
            </a:r>
            <a:endParaRPr lang="ru-R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3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28728" y="-24"/>
            <a:ext cx="6215106" cy="6215106"/>
          </a:xfrm>
          <a:prstGeom prst="ellipse">
            <a:avLst/>
          </a:prstGeom>
          <a:blipFill dpi="0" rotWithShape="1">
            <a:blip r:embed="rId2" cstate="print">
              <a:alphaModFix amt="50000"/>
              <a:lum/>
            </a:blip>
            <a:srcRect/>
            <a:tile tx="0" ty="0" sx="100000" sy="100000" flip="none" algn="bl"/>
          </a:blipFill>
          <a:ln>
            <a:solidFill>
              <a:schemeClr val="accent1">
                <a:shade val="50000"/>
                <a:alpha val="50000"/>
              </a:schemeClr>
            </a:solidFill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prstMaterial="plastic">
            <a:bevelT w="127000" h="127000" prst="convex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Заряд-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357167"/>
            <a:ext cx="3143272" cy="49292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763281" y="5857892"/>
            <a:ext cx="5594801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№15 – И.п. ноги вместе, руки опущены.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Ходьба на месте</a:t>
            </a:r>
            <a:endParaRPr lang="ru-R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3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28728" y="-24"/>
            <a:ext cx="6215106" cy="6215106"/>
          </a:xfrm>
          <a:prstGeom prst="ellipse">
            <a:avLst/>
          </a:prstGeom>
          <a:blipFill dpi="0" rotWithShape="1">
            <a:blip r:embed="rId2" cstate="print">
              <a:alphaModFix amt="50000"/>
              <a:lum/>
            </a:blip>
            <a:srcRect/>
            <a:tile tx="0" ty="0" sx="100000" sy="100000" flip="none" algn="bl"/>
          </a:blipFill>
          <a:ln>
            <a:solidFill>
              <a:schemeClr val="accent1">
                <a:shade val="50000"/>
                <a:alpha val="50000"/>
              </a:schemeClr>
            </a:solidFill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prstMaterial="plastic">
            <a:bevelT w="127000" h="127000" prst="convex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Заряд-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32656"/>
            <a:ext cx="3143272" cy="48577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97839" y="5857892"/>
            <a:ext cx="8731879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№16 – Приподнявшись на носки и разведя руки в стороны,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наклон вперед, одновременно согнув колени и скрестив руки.</a:t>
            </a:r>
          </a:p>
        </p:txBody>
      </p:sp>
    </p:spTree>
  </p:cSld>
  <p:clrMapOvr>
    <a:masterClrMapping/>
  </p:clrMapOvr>
  <p:transition advClick="0" advTm="3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28728" y="285728"/>
            <a:ext cx="6215106" cy="6215106"/>
          </a:xfrm>
          <a:prstGeom prst="ellipse">
            <a:avLst/>
          </a:prstGeom>
          <a:blipFill dpi="0" rotWithShape="1">
            <a:blip r:embed="rId2" cstate="print">
              <a:alphaModFix amt="50000"/>
              <a:lum/>
            </a:blip>
            <a:srcRect/>
            <a:tile tx="0" ty="0" sx="100000" sy="100000" flip="none" algn="bl"/>
          </a:blipFill>
          <a:ln>
            <a:solidFill>
              <a:schemeClr val="accent1">
                <a:shade val="50000"/>
                <a:alpha val="50000"/>
              </a:schemeClr>
            </a:solidFill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prstMaterial="plastic">
            <a:bevelT w="127000" h="127000" prst="convex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Конец!</a:t>
            </a:r>
            <a:endParaRPr lang="ru-RU" sz="36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3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P spid="2" grpI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28728" y="-24"/>
            <a:ext cx="6215106" cy="6215106"/>
          </a:xfrm>
          <a:prstGeom prst="ellipse">
            <a:avLst/>
          </a:prstGeom>
          <a:blipFill dpi="0" rotWithShape="1">
            <a:blip r:embed="rId2" cstate="print">
              <a:alphaModFix amt="50000"/>
              <a:lum/>
            </a:blip>
            <a:srcRect/>
            <a:tile tx="0" ty="0" sx="100000" sy="100000" flip="none" algn="bl"/>
          </a:blipFill>
          <a:ln>
            <a:solidFill>
              <a:schemeClr val="accent1">
                <a:shade val="50000"/>
                <a:alpha val="50000"/>
              </a:schemeClr>
            </a:solidFill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prstMaterial="plastic">
            <a:bevelT w="127000" h="127000" prst="convex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Заряд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285728"/>
            <a:ext cx="2097773" cy="52149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FFFFFF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2332418" y="6286520"/>
            <a:ext cx="4525598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№1 – ходьба на месте (30 сек.)</a:t>
            </a:r>
            <a:endParaRPr lang="ru-R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3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28728" y="-24"/>
            <a:ext cx="6215106" cy="6215106"/>
          </a:xfrm>
          <a:prstGeom prst="ellipse">
            <a:avLst/>
          </a:prstGeom>
          <a:blipFill dpi="0" rotWithShape="1">
            <a:blip r:embed="rId2" cstate="print">
              <a:alphaModFix amt="50000"/>
              <a:lum/>
            </a:blip>
            <a:srcRect/>
            <a:tile tx="0" ty="0" sx="100000" sy="100000" flip="none" algn="bl"/>
          </a:blipFill>
          <a:ln>
            <a:solidFill>
              <a:schemeClr val="accent1">
                <a:shade val="50000"/>
                <a:alpha val="50000"/>
              </a:schemeClr>
            </a:solidFill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prstMaterial="plastic">
            <a:bevelT w="127000" h="127000" prst="convex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Заряд-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197" y="357166"/>
            <a:ext cx="3156439" cy="47149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673306" y="5643578"/>
            <a:ext cx="7827784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№2 </a:t>
            </a:r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– И.п. ноги вместе, руки опущены.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Поднять руки, одновременно отводя назад ногу, и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вернуться в ИП, затем то же, отводя назад другую ногу</a:t>
            </a:r>
            <a:endParaRPr lang="ru-R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3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28728" y="-24"/>
            <a:ext cx="6215106" cy="6215106"/>
          </a:xfrm>
          <a:prstGeom prst="ellipse">
            <a:avLst/>
          </a:prstGeom>
          <a:blipFill dpi="0" rotWithShape="1">
            <a:blip r:embed="rId2" cstate="print">
              <a:alphaModFix amt="50000"/>
              <a:lum/>
            </a:blip>
            <a:srcRect/>
            <a:tile tx="0" ty="0" sx="100000" sy="100000" flip="none" algn="bl"/>
          </a:blipFill>
          <a:ln>
            <a:solidFill>
              <a:schemeClr val="accent1">
                <a:shade val="50000"/>
                <a:alpha val="50000"/>
              </a:schemeClr>
            </a:solidFill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prstMaterial="plastic">
            <a:bevelT w="127000" h="127000" prst="convex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Заряд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285729"/>
            <a:ext cx="3143272" cy="47149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28596" y="5214950"/>
            <a:ext cx="8329523" cy="14773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№3 – И.п. руки в стороны, ноги на ширине плеч.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Подняться на носках, сделать взмах правой ногой в левую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сторону, одновременно отводя левую руку в 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противоположную сторону, вернуться в И.п., 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затем то же левой ногой в правую сторону и т.д.</a:t>
            </a:r>
            <a:endParaRPr lang="ru-R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3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28728" y="-24"/>
            <a:ext cx="6215106" cy="6215106"/>
          </a:xfrm>
          <a:prstGeom prst="ellipse">
            <a:avLst/>
          </a:prstGeom>
          <a:blipFill dpi="0" rotWithShape="1">
            <a:blip r:embed="rId2" cstate="print">
              <a:alphaModFix amt="50000"/>
              <a:lum/>
            </a:blip>
            <a:srcRect/>
            <a:tile tx="0" ty="0" sx="100000" sy="100000" flip="none" algn="bl"/>
          </a:blipFill>
          <a:ln>
            <a:solidFill>
              <a:schemeClr val="accent1">
                <a:shade val="50000"/>
                <a:alpha val="50000"/>
              </a:schemeClr>
            </a:solidFill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prstMaterial="plastic">
            <a:bevelT w="127000" h="127000" prst="convex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Заряд-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357166"/>
            <a:ext cx="3143272" cy="478634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852143" y="5643578"/>
            <a:ext cx="5434501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№4 – И.п. ноги вместе, руки опущены.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Поднять руки вверх, затем присесть,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отводя руки назад и вернуться в И.п.</a:t>
            </a:r>
            <a:endParaRPr lang="ru-R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3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28728" y="-24"/>
            <a:ext cx="6215106" cy="6215106"/>
          </a:xfrm>
          <a:prstGeom prst="ellipse">
            <a:avLst/>
          </a:prstGeom>
          <a:blipFill dpi="0" rotWithShape="1">
            <a:blip r:embed="rId2" cstate="print">
              <a:alphaModFix amt="50000"/>
              <a:lum/>
            </a:blip>
            <a:srcRect/>
            <a:tile tx="0" ty="0" sx="100000" sy="100000" flip="none" algn="bl"/>
          </a:blipFill>
          <a:ln>
            <a:solidFill>
              <a:schemeClr val="accent1">
                <a:shade val="50000"/>
                <a:alpha val="50000"/>
              </a:schemeClr>
            </a:solidFill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prstMaterial="plastic">
            <a:bevelT w="127000" h="127000" prst="convex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Заряд-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285729"/>
            <a:ext cx="3143272" cy="48577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57158" y="5429264"/>
            <a:ext cx="8371201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№5 – И.п. ноги вместе, руки опущены.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Наклонить туловище в сторону, одновременно отводя ногу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 сторону наклона и поднять вверх противоположную руку,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другую руку завести за спину, затем вернуться в И.п.</a:t>
            </a:r>
            <a:endParaRPr lang="ru-R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3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28728" y="-24"/>
            <a:ext cx="6215106" cy="6215106"/>
          </a:xfrm>
          <a:prstGeom prst="ellipse">
            <a:avLst/>
          </a:prstGeom>
          <a:blipFill dpi="0" rotWithShape="1">
            <a:blip r:embed="rId2" cstate="print">
              <a:alphaModFix amt="50000"/>
              <a:lum/>
            </a:blip>
            <a:srcRect/>
            <a:tile tx="0" ty="0" sx="100000" sy="100000" flip="none" algn="bl"/>
          </a:blipFill>
          <a:ln>
            <a:solidFill>
              <a:schemeClr val="accent1">
                <a:shade val="50000"/>
                <a:alpha val="50000"/>
              </a:schemeClr>
            </a:solidFill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prstMaterial="plastic">
            <a:bevelT w="127000" h="127000" prst="convex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Заряд-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357167"/>
            <a:ext cx="3143272" cy="478634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71406" y="5643578"/>
            <a:ext cx="895790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№6 – И.п. ноги широко расставлены, руки опущены вдоль тела.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Наклонить туловище вперед, одновременно развести руки в 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стороны, затем вернуться в И.п.</a:t>
            </a:r>
            <a:endParaRPr lang="ru-R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3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28728" y="-24"/>
            <a:ext cx="6215106" cy="6215106"/>
          </a:xfrm>
          <a:prstGeom prst="ellipse">
            <a:avLst/>
          </a:prstGeom>
          <a:blipFill dpi="0" rotWithShape="1">
            <a:blip r:embed="rId2" cstate="print">
              <a:alphaModFix amt="50000"/>
              <a:lum/>
            </a:blip>
            <a:srcRect/>
            <a:tile tx="0" ty="0" sx="100000" sy="100000" flip="none" algn="bl"/>
          </a:blipFill>
          <a:ln>
            <a:solidFill>
              <a:schemeClr val="accent1">
                <a:shade val="50000"/>
                <a:alpha val="50000"/>
              </a:schemeClr>
            </a:solidFill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prstMaterial="plastic">
            <a:bevelT w="127000" h="127000" prst="convex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Заряд-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1424" y="357166"/>
            <a:ext cx="3142212" cy="478634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71406" y="5643578"/>
            <a:ext cx="8986755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№7 – И.п. руки в стороны, ноги вместе.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Присесть, отводя правую ногу в сторону, затем вернуться в И.п.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Затем то же, отводя левую ногу в сторону.</a:t>
            </a:r>
            <a:endParaRPr lang="ru-R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3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28728" y="-24"/>
            <a:ext cx="6215106" cy="6215106"/>
          </a:xfrm>
          <a:prstGeom prst="ellipse">
            <a:avLst/>
          </a:prstGeom>
          <a:blipFill dpi="0" rotWithShape="1">
            <a:blip r:embed="rId2" cstate="print">
              <a:alphaModFix amt="50000"/>
              <a:lum/>
            </a:blip>
            <a:srcRect/>
            <a:tile tx="0" ty="0" sx="100000" sy="100000" flip="none" algn="bl"/>
          </a:blipFill>
          <a:ln>
            <a:solidFill>
              <a:schemeClr val="accent1">
                <a:shade val="50000"/>
                <a:alpha val="50000"/>
              </a:schemeClr>
            </a:solidFill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prstMaterial="plastic">
            <a:bevelT w="127000" h="127000" prst="convex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Заряд-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357167"/>
            <a:ext cx="3143272" cy="478634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relaxedInset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42844" y="5643578"/>
            <a:ext cx="8698215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№8 – И.п. ноги вместе, руки на поясе.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Поворачивая туловище в сторону, одновременно поднять руки</a:t>
            </a:r>
          </a:p>
          <a:p>
            <a:pPr algn="ctr"/>
            <a:r>
              <a:rPr lang="ru-RU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вверх, затем вернуться в И.п. Далее то же в другую сторону.</a:t>
            </a:r>
            <a:endParaRPr lang="ru-RU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3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496</Words>
  <Application>Microsoft Office PowerPoint</Application>
  <PresentationFormat>Экран (4:3)</PresentationFormat>
  <Paragraphs>51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Валентина</cp:lastModifiedBy>
  <cp:revision>13</cp:revision>
  <dcterms:modified xsi:type="dcterms:W3CDTF">2011-12-03T15:15:02Z</dcterms:modified>
</cp:coreProperties>
</file>