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78" r:id="rId3"/>
    <p:sldId id="256" r:id="rId4"/>
    <p:sldId id="258" r:id="rId5"/>
    <p:sldId id="267" r:id="rId6"/>
    <p:sldId id="262" r:id="rId7"/>
    <p:sldId id="274" r:id="rId8"/>
    <p:sldId id="261" r:id="rId9"/>
    <p:sldId id="273" r:id="rId10"/>
    <p:sldId id="268" r:id="rId11"/>
    <p:sldId id="276" r:id="rId12"/>
    <p:sldId id="269" r:id="rId13"/>
    <p:sldId id="275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357166"/>
            <a:ext cx="6929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/>
              <a:t>Пелипенко В.Г.</a:t>
            </a:r>
          </a:p>
          <a:p>
            <a:pPr algn="ctr"/>
            <a:r>
              <a:rPr lang="ru-RU" sz="6000" dirty="0" smtClean="0"/>
              <a:t>Учитель </a:t>
            </a:r>
            <a:r>
              <a:rPr lang="ru-RU" sz="6000" dirty="0" smtClean="0"/>
              <a:t>ФК</a:t>
            </a:r>
          </a:p>
          <a:p>
            <a:pPr algn="ctr"/>
            <a:r>
              <a:rPr lang="ru-RU" sz="6000" dirty="0" smtClean="0"/>
              <a:t>МБОУ </a:t>
            </a:r>
            <a:r>
              <a:rPr lang="ru-RU" sz="6000" dirty="0" smtClean="0"/>
              <a:t>СОШ № 8 </a:t>
            </a:r>
            <a:endParaRPr lang="ru-RU" sz="6000" dirty="0" smtClean="0"/>
          </a:p>
          <a:p>
            <a:pPr algn="ctr"/>
            <a:r>
              <a:rPr lang="ru-RU" sz="6000" dirty="0" smtClean="0"/>
              <a:t>п</a:t>
            </a:r>
            <a:r>
              <a:rPr lang="ru-RU" sz="6000" dirty="0" smtClean="0"/>
              <a:t>. Сенной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мама\Мои рисунки\глаза\e606b793004ca082c05d3e8d84ef53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071678"/>
            <a:ext cx="3500462" cy="15752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46" y="1071546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1992" y="1428737"/>
            <a:ext cx="3223081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42873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14" y="4929198"/>
            <a:ext cx="1928826" cy="1428736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496"/>
            <a:ext cx="2928958" cy="281737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857620" y="714356"/>
            <a:ext cx="4929222" cy="3214710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физкультминутка</a:t>
            </a:r>
            <a:endParaRPr lang="ru-RU" sz="6000" b="1" kern="10" dirty="0" smtClean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786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2976" y="785794"/>
            <a:ext cx="6429420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6" y="2143116"/>
            <a:ext cx="2571768" cy="1214446"/>
          </a:xfrm>
          <a:prstGeom prst="rect">
            <a:avLst/>
          </a:prstGeom>
          <a:noFill/>
        </p:spPr>
      </p:pic>
      <p:pic>
        <p:nvPicPr>
          <p:cNvPr id="7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257176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18</Words>
  <Application>Microsoft Office PowerPoint</Application>
  <PresentationFormat>Экран (4:3)</PresentationFormat>
  <Paragraphs>7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Admin</cp:lastModifiedBy>
  <cp:revision>38</cp:revision>
  <dcterms:created xsi:type="dcterms:W3CDTF">2010-01-03T19:42:32Z</dcterms:created>
  <dcterms:modified xsi:type="dcterms:W3CDTF">2013-08-06T07:30:14Z</dcterms:modified>
</cp:coreProperties>
</file>