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78" r:id="rId3"/>
    <p:sldId id="256" r:id="rId4"/>
    <p:sldId id="258" r:id="rId5"/>
    <p:sldId id="267" r:id="rId6"/>
    <p:sldId id="262" r:id="rId7"/>
    <p:sldId id="274" r:id="rId8"/>
    <p:sldId id="261" r:id="rId9"/>
    <p:sldId id="273" r:id="rId10"/>
    <p:sldId id="268" r:id="rId11"/>
    <p:sldId id="276" r:id="rId12"/>
    <p:sldId id="269" r:id="rId13"/>
    <p:sldId id="275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CCFF"/>
    <a:srgbClr val="0033CC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E06F4-A76D-41BB-BF4F-FD79A5FACB3B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1D3C2-8A26-4E98-9C4F-F49C970DF5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F6E62-75C9-456E-B793-071DCA55245C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X:\&#1084;&#1072;&#1084;&#1072;\&#1076;&#1077;&#1090;&#1089;&#1082;&#1080;&#1077;%20&#1087;&#1077;&#1089;&#1085;&#1080;\&#1073;&#1072;&#1088;&#1073;&#1072;&#1088;&#1080;&#1082;&#1080;\&#1041;&#1072;&#1088;&#1073;&#1072;&#1088;&#1080;&#1082;&#1080;_-_&#1044;&#1088;&#1091;&#1078;&#1073;&#1072;_&#1101;&#1090;&#1086;_&#1085;&#1077;_&#1088;&#1072;&#1073;&#1086;&#1090;&#1072;_(mp3ostrov.com).mp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357166"/>
            <a:ext cx="69294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/>
              <a:t>Пелипенко В.Г.</a:t>
            </a:r>
          </a:p>
          <a:p>
            <a:pPr algn="ctr"/>
            <a:r>
              <a:rPr lang="ru-RU" sz="6000" dirty="0" smtClean="0"/>
              <a:t>Учитель </a:t>
            </a:r>
            <a:r>
              <a:rPr lang="ru-RU" sz="6000" dirty="0" smtClean="0"/>
              <a:t>ФК</a:t>
            </a:r>
          </a:p>
          <a:p>
            <a:pPr algn="ctr"/>
            <a:r>
              <a:rPr lang="ru-RU" sz="6000" dirty="0" smtClean="0"/>
              <a:t>МБОУ </a:t>
            </a:r>
            <a:r>
              <a:rPr lang="ru-RU" sz="6000" dirty="0" smtClean="0"/>
              <a:t>СОШ № 8 </a:t>
            </a:r>
            <a:endParaRPr lang="ru-RU" sz="6000" dirty="0" smtClean="0"/>
          </a:p>
          <a:p>
            <a:pPr algn="ctr"/>
            <a:r>
              <a:rPr lang="ru-RU" sz="6000" dirty="0" smtClean="0"/>
              <a:t>п</a:t>
            </a:r>
            <a:r>
              <a:rPr lang="ru-RU" sz="6000" dirty="0" smtClean="0"/>
              <a:t>. Сенной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71736" y="1142984"/>
            <a:ext cx="4429156" cy="40005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мама\Мои рисунки\глаза\003.gif"/>
          <p:cNvPicPr>
            <a:picLocks noChangeAspect="1" noChangeArrowheads="1" noCrop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3000364" y="1571613"/>
            <a:ext cx="2857520" cy="228601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X:\мама\Мои рисунки\глаза\e606b793004ca082c05d3e8d84ef532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071678"/>
            <a:ext cx="3500462" cy="157520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214546" y="1071546"/>
            <a:ext cx="4429156" cy="40005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мама\Мои рисунки\глаза\003.gif"/>
          <p:cNvPicPr>
            <a:picLocks noChangeAspect="1" noChangeArrowheads="1" noCrop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 flipH="1">
            <a:off x="2991992" y="1428737"/>
            <a:ext cx="3223081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X:\мама\Мои рисунки\глаза\d4af2b78ce764594e412c483ee0ae97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428736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785786" y="214290"/>
            <a:ext cx="7429552" cy="6215106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мама\Мои рисунки\глаза\161_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785926"/>
            <a:ext cx="3063258" cy="1595447"/>
          </a:xfrm>
          <a:prstGeom prst="roundRect">
            <a:avLst/>
          </a:prstGeom>
          <a:noFill/>
        </p:spPr>
      </p:pic>
      <p:pic>
        <p:nvPicPr>
          <p:cNvPr id="3" name="Picture 2" descr="C:\мама\Мои рисунки\глаза\161_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357290" y="1643050"/>
            <a:ext cx="2857520" cy="1679418"/>
          </a:xfrm>
          <a:prstGeom prst="roundRect">
            <a:avLst/>
          </a:prstGeom>
          <a:noFill/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магнитный диск 2"/>
          <p:cNvSpPr/>
          <p:nvPr/>
        </p:nvSpPr>
        <p:spPr>
          <a:xfrm>
            <a:off x="1214414" y="4929198"/>
            <a:ext cx="1928826" cy="1428736"/>
          </a:xfrm>
          <a:prstGeom prst="flowChartMagneticDisk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X:\мама\Мои рисунки\люди и профессии анимации\1venu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857496"/>
            <a:ext cx="2928958" cy="2817379"/>
          </a:xfrm>
          <a:prstGeom prst="rect">
            <a:avLst/>
          </a:prstGeom>
          <a:noFill/>
        </p:spPr>
      </p:pic>
      <p:sp>
        <p:nvSpPr>
          <p:cNvPr id="5" name="Выноска-облако 4"/>
          <p:cNvSpPr/>
          <p:nvPr/>
        </p:nvSpPr>
        <p:spPr>
          <a:xfrm>
            <a:off x="3857620" y="714356"/>
            <a:ext cx="4929222" cy="3214710"/>
          </a:xfrm>
          <a:prstGeom prst="cloudCallout">
            <a:avLst>
              <a:gd name="adj1" fmla="val -59097"/>
              <a:gd name="adj2" fmla="val 35519"/>
            </a:avLst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00FF"/>
                </a:solidFill>
                <a:latin typeface="Monotype Corsiva" pitchFamily="66" charset="0"/>
              </a:rPr>
              <a:t>Берегите зрение!</a:t>
            </a:r>
            <a:endParaRPr lang="ru-RU" sz="6600" b="1" dirty="0">
              <a:solidFill>
                <a:srgbClr val="0000FF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ost-6773-11631909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318908">
            <a:off x="1119934" y="3395659"/>
            <a:ext cx="2735262" cy="1296987"/>
          </a:xfrm>
          <a:prstGeom prst="rect">
            <a:avLst/>
          </a:prstGeom>
          <a:noFill/>
        </p:spPr>
      </p:pic>
      <p:pic>
        <p:nvPicPr>
          <p:cNvPr id="3" name="Picture 6" descr="post-6773-11631909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40060" flipH="1">
            <a:off x="5399434" y="3388504"/>
            <a:ext cx="2979911" cy="129698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14414" y="357166"/>
            <a:ext cx="69294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Monotype Corsiva" pitchFamily="66" charset="0"/>
                <a:cs typeface="Arial"/>
              </a:rPr>
              <a:t>физкультминутка</a:t>
            </a:r>
            <a:endParaRPr lang="ru-RU" sz="6000" b="1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latin typeface="Monotype Corsiva" pitchFamily="66" charset="0"/>
              <a:cs typeface="Arial"/>
            </a:endParaRPr>
          </a:p>
          <a:p>
            <a:pPr algn="ctr"/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Monotype Corsiva" pitchFamily="66" charset="0"/>
                <a:cs typeface="Arial"/>
              </a:rPr>
              <a:t>для глаз</a:t>
            </a:r>
            <a:endParaRPr lang="ru-RU" sz="6000" b="1" kern="10" dirty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latin typeface="Monotype Corsiva" pitchFamily="66" charset="0"/>
              <a:cs typeface="Arial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000">
              <a:srgbClr val="CCCCFF">
                <a:alpha val="0"/>
              </a:srgb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Соединительная линия уступом 5"/>
          <p:cNvCxnSpPr/>
          <p:nvPr/>
        </p:nvCxnSpPr>
        <p:spPr>
          <a:xfrm>
            <a:off x="642910" y="642918"/>
            <a:ext cx="8143932" cy="4857784"/>
          </a:xfrm>
          <a:prstGeom prst="bentConnector3">
            <a:avLst>
              <a:gd name="adj1" fmla="val 50000"/>
            </a:avLst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785786" y="21429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4786314" y="57148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57752" y="521495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Барбарики_-_Дружба_это_не_работа_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572528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0.44983 -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00781 0.6590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39948 -4.8148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500"/>
                            </p:stCondLst>
                            <p:childTnLst>
                              <p:par>
                                <p:cTn id="5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4">
                <p:cTn id="5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571472" y="357166"/>
            <a:ext cx="928694" cy="928694"/>
          </a:xfrm>
          <a:prstGeom prst="sun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14282 C -0.00694 0.03634 0.079 -0.05024 0.18473 -0.05024 L 0.62796 -0.05024 C 0.73369 -0.05024 0.81997 0.03634 0.81997 0.14282 L 0.81997 0.58287 C 0.81997 0.68981 0.73369 0.78009 0.62796 0.78009 L 0.18473 0.78009 C 0.079 0.78009 -0.00694 0.68981 -0.00694 0.58287 Z " pathEditMode="relative" rAng="0" ptsTypes="fFf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3" presetClass="path" presetSubtype="0" accel="50000" decel="5000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04445 L 0.77361 0.0363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837 0.03379 L 0.79636 0.7372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53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35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9636 0.73726 L -0.01475 0.7372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53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53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71" presetID="64" presetClass="path" presetSubtype="0" accel="50000" decel="5000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7382 L -0.01476 0.04445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500"/>
                            </p:stCondLst>
                            <p:childTnLst>
                              <p:par>
                                <p:cTn id="80" presetID="53" presetClass="entr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0"/>
                            </p:stCondLst>
                            <p:childTnLst>
                              <p:par>
                                <p:cTn id="86" presetID="53" presetClass="entr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9500"/>
                            </p:stCondLst>
                            <p:childTnLst>
                              <p:par>
                                <p:cTn id="92" presetID="1" presetClass="exit" presetSubtype="0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500"/>
                            </p:stCondLst>
                            <p:childTnLst>
                              <p:par>
                                <p:cTn id="95" presetID="53" presetClass="entr" presetSubtype="0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1" presetID="59" presetClass="path" presetSubtype="0" accel="50000" decel="50000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7569 C -0.00694 0.21203 0.07917 0.08634 0.18421 0.08634 C 0.29254 0.08634 0.37882 0.21203 0.37882 0.37569 C 0.37882 0.53958 0.46494 0.66551 0.57344 0.66551 C 0.67848 0.66551 0.76476 0.53958 0.76476 0.37569 " pathEditMode="relative" rAng="0" ptsTypes="fffff">
                                      <p:cBhvr>
                                        <p:cTn id="10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4" presetID="53" presetClass="entr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0" presetID="53" presetClass="entr" presetSubtype="0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6" presetID="53" presetClass="entr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2" presetID="39" presetClass="path" presetSubtype="0" accel="50000" decel="5000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5416 C -0.00694 0.46365 0.07917 0.54838 0.18421 0.54838 C 0.29237 0.54838 0.379 0.46365 0.379 0.35416 C 0.379 0.24398 0.46511 0.15972 0.57327 0.15972 C 0.6783 0.15972 0.76494 0.24398 0.76494 0.35416 " pathEditMode="relative" rAng="0" ptsTypes="fffff">
                                      <p:cBhvr>
                                        <p:cTn id="1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25" presetID="53" presetClass="entr" presetSubtype="0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1" presetID="53" presetClass="entr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37" presetID="53" presetClass="entr" presetSubtype="0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6" presetClass="exit" presetSubtype="16" fill="hold" grpId="28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animBg="1"/>
      <p:bldP spid="2" grpId="15" animBg="1"/>
      <p:bldP spid="2" grpId="16" animBg="1"/>
      <p:bldP spid="2" grpId="17" animBg="1"/>
      <p:bldP spid="2" grpId="18" animBg="1"/>
      <p:bldP spid="2" grpId="19" animBg="1"/>
      <p:bldP spid="2" grpId="20" animBg="1"/>
      <p:bldP spid="2" grpId="21" animBg="1"/>
      <p:bldP spid="2" grpId="22" animBg="1"/>
      <p:bldP spid="2" grpId="23" animBg="1"/>
      <p:bldP spid="2" grpId="24" animBg="1"/>
      <p:bldP spid="2" grpId="25" animBg="1"/>
      <p:bldP spid="2" grpId="26" animBg="1"/>
      <p:bldP spid="2" grpId="27" animBg="1"/>
      <p:bldP spid="2" grpId="28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лыбающееся лицо 5"/>
          <p:cNvSpPr/>
          <p:nvPr/>
        </p:nvSpPr>
        <p:spPr>
          <a:xfrm>
            <a:off x="1142976" y="785794"/>
            <a:ext cx="6643734" cy="5357850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714488"/>
            <a:ext cx="2214578" cy="1771662"/>
          </a:xfrm>
          <a:prstGeom prst="rect">
            <a:avLst/>
          </a:prstGeom>
          <a:noFill/>
        </p:spPr>
      </p:pic>
      <p:pic>
        <p:nvPicPr>
          <p:cNvPr id="4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071670" y="1785926"/>
            <a:ext cx="2343166" cy="170199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9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27088" y="260350"/>
            <a:ext cx="1008062" cy="936625"/>
            <a:chOff x="340" y="1253"/>
            <a:chExt cx="635" cy="590"/>
          </a:xfrm>
        </p:grpSpPr>
        <p:sp>
          <p:nvSpPr>
            <p:cNvPr id="7198" name="AutoShape 2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AutoShape 3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164388" y="3573463"/>
            <a:ext cx="1008062" cy="936625"/>
            <a:chOff x="340" y="1253"/>
            <a:chExt cx="635" cy="590"/>
          </a:xfrm>
        </p:grpSpPr>
        <p:sp>
          <p:nvSpPr>
            <p:cNvPr id="7196" name="AutoShape 4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AutoShape 4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859338" y="3068638"/>
            <a:ext cx="1008062" cy="936625"/>
            <a:chOff x="340" y="1253"/>
            <a:chExt cx="635" cy="590"/>
          </a:xfrm>
        </p:grpSpPr>
        <p:sp>
          <p:nvSpPr>
            <p:cNvPr id="7194" name="AutoShape 49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AutoShape 50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051050" y="2492375"/>
            <a:ext cx="1008063" cy="936625"/>
            <a:chOff x="340" y="1253"/>
            <a:chExt cx="635" cy="590"/>
          </a:xfrm>
        </p:grpSpPr>
        <p:sp>
          <p:nvSpPr>
            <p:cNvPr id="7192" name="AutoShape 52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AutoShape 53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900113" y="5445125"/>
            <a:ext cx="1008062" cy="936625"/>
            <a:chOff x="340" y="1253"/>
            <a:chExt cx="635" cy="590"/>
          </a:xfrm>
        </p:grpSpPr>
        <p:sp>
          <p:nvSpPr>
            <p:cNvPr id="7190" name="AutoShape 5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AutoShape 59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356100" y="4941888"/>
            <a:ext cx="1008063" cy="936625"/>
            <a:chOff x="340" y="1253"/>
            <a:chExt cx="635" cy="590"/>
          </a:xfrm>
        </p:grpSpPr>
        <p:sp>
          <p:nvSpPr>
            <p:cNvPr id="7188" name="AutoShape 61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AutoShape 6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63"/>
          <p:cNvGrpSpPr>
            <a:grpSpLocks/>
          </p:cNvGrpSpPr>
          <p:nvPr/>
        </p:nvGrpSpPr>
        <p:grpSpPr bwMode="auto">
          <a:xfrm>
            <a:off x="5292725" y="1341438"/>
            <a:ext cx="1008063" cy="936625"/>
            <a:chOff x="340" y="1253"/>
            <a:chExt cx="635" cy="590"/>
          </a:xfrm>
        </p:grpSpPr>
        <p:sp>
          <p:nvSpPr>
            <p:cNvPr id="7186" name="AutoShape 64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AutoShape 65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3924300" y="260350"/>
            <a:ext cx="1008063" cy="936625"/>
            <a:chOff x="340" y="1253"/>
            <a:chExt cx="635" cy="590"/>
          </a:xfrm>
        </p:grpSpPr>
        <p:sp>
          <p:nvSpPr>
            <p:cNvPr id="7184" name="AutoShape 67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AutoShape 68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7451725" y="260350"/>
            <a:ext cx="1008063" cy="936625"/>
            <a:chOff x="340" y="1253"/>
            <a:chExt cx="635" cy="590"/>
          </a:xfrm>
        </p:grpSpPr>
        <p:sp>
          <p:nvSpPr>
            <p:cNvPr id="7182" name="AutoShape 7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AutoShape 7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3924300" y="2420938"/>
            <a:ext cx="1008063" cy="936625"/>
            <a:chOff x="340" y="1253"/>
            <a:chExt cx="635" cy="590"/>
          </a:xfrm>
        </p:grpSpPr>
        <p:sp>
          <p:nvSpPr>
            <p:cNvPr id="7180" name="AutoShape 76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AutoShape 77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8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5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500"/>
                            </p:stCondLst>
                            <p:childTnLst>
                              <p:par>
                                <p:cTn id="1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9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9500"/>
                            </p:stCondLst>
                            <p:childTnLst>
                              <p:par>
                                <p:cTn id="173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521 -0.28856 0.2757 -0.14936 0.2757 0.02196 C 0.2757 0.19306 0.15521 0.33295 0.00764 0.33295 C -0.1401 0.33295 -0.25989 0.19306 -0.25989 0.02196 C -0.25989 -0.14936 -0.1401 -0.28856 0.00764 -0.28856 Z " pathEditMode="relative" rAng="0" ptsTypes="fffff">
                                      <p:cBhvr>
                                        <p:cTn id="17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6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434 -0.28856 0.27413 -0.14752 0.27413 0.0259 C 0.27413 0.19954 0.15434 0.34058 0.00764 0.34058 C -0.13889 0.34058 -0.25764 0.19954 -0.25764 0.0259 C -0.25764 -0.14752 -0.13889 -0.28856 0.00764 -0.28856 Z " pathEditMode="relative" rAng="0" ptsTypes="fffff">
                                      <p:cBhvr>
                                        <p:cTn id="177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X:\мама\Мои рисунки\глаза\b965721ec858c8ebedc42aed1a86720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142984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2051050" y="692150"/>
            <a:ext cx="4824413" cy="4752975"/>
          </a:xfrm>
          <a:prstGeom prst="ellips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7000892" y="2214554"/>
            <a:ext cx="431800" cy="431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79 C -0.1625 -0.25179 -0.04722 -0.09896 -0.04722 0.08902 C -0.04722 0.277 -0.1625 0.43006 -0.30347 0.43006 C -0.44462 0.43006 -0.55903 0.277 -0.55903 0.08902 C -0.55903 -0.09896 -0.44462 -0.25179 -0.30347 -0.25179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79 C -0.16268 -0.25179 -0.04757 -0.09896 -0.04757 0.08902 C -0.04757 0.277 -0.16268 0.43006 -0.30348 0.43006 C -0.44479 0.43006 -0.55938 0.277 -0.55938 0.08902 C -0.55938 -0.09896 -0.44479 -0.25179 -0.30348 -0.25179 Z " pathEditMode="relative" rAng="0" ptsTypes="fffff">
                                      <p:cBhvr>
                                        <p:cTn id="9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4 0.09305 L -0.57275 0.093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5833 -0.25185 -0.03941 -0.10139 -0.03941 0.08403 C -0.03941 0.26921 -0.15833 0.42014 -0.30347 0.42014 C -0.44844 0.42014 -0.56649 0.26921 -0.56649 0.08403 C -0.56649 -0.10139 -0.44844 -0.25185 -0.30347 -0.25185 Z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6545 -0.25185 -0.05226 -0.09676 -0.05226 0.09421 C -0.05226 0.28518 -0.16545 0.4412 -0.30347 0.4412 C -0.44167 0.4412 -0.554 0.28518 -0.554 0.09421 C -0.554 -0.09676 -0.44167 -0.25185 -0.30347 -0.25185 Z " pathEditMode="relative" rAng="0" ptsTypes="fffff">
                                      <p:cBhvr>
                                        <p:cTn id="18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85 C -0.16285 -0.25185 -0.04809 -0.09931 -0.04809 0.08842 C -0.04809 0.27592 -0.16285 0.42893 -0.30348 0.42893 C -0.44393 0.42893 -0.55816 0.27592 -0.55816 0.08842 C -0.55816 -0.09931 -0.44393 -0.25185 -0.30348 -0.25185 Z " pathEditMode="relative" rAng="0" ptsTypes="fffff">
                                      <p:cBhvr>
                                        <p:cTn id="21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7" grpId="1" animBg="1"/>
      <p:bldP spid="16387" grpId="2" animBg="1"/>
      <p:bldP spid="16387" grpId="3" animBg="1"/>
      <p:bldP spid="16387" grpId="4" animBg="1"/>
      <p:bldP spid="16387" grpId="5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1142976" y="785794"/>
            <a:ext cx="6429420" cy="5357850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X:\мама\Мои рисунки\глаза\565816535.j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357686" y="2143116"/>
            <a:ext cx="2571768" cy="1214446"/>
          </a:xfrm>
          <a:prstGeom prst="rect">
            <a:avLst/>
          </a:prstGeom>
          <a:noFill/>
        </p:spPr>
      </p:pic>
      <p:pic>
        <p:nvPicPr>
          <p:cNvPr id="7" name="Picture 3" descr="X:\мама\Мои рисунки\глаза\565816535.j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16"/>
            <a:ext cx="2571768" cy="121444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18</Words>
  <Application>Microsoft Office PowerPoint</Application>
  <PresentationFormat>Экран (4:3)</PresentationFormat>
  <Paragraphs>7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санек</dc:creator>
  <cp:lastModifiedBy>Admin</cp:lastModifiedBy>
  <cp:revision>38</cp:revision>
  <dcterms:created xsi:type="dcterms:W3CDTF">2010-01-03T19:42:32Z</dcterms:created>
  <dcterms:modified xsi:type="dcterms:W3CDTF">2013-08-06T07:30:14Z</dcterms:modified>
</cp:coreProperties>
</file>