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7C17C27-6846-4A20-B8A0-51F22D41E45E}" type="datetimeFigureOut">
              <a:rPr lang="ru-RU" smtClean="0"/>
              <a:t>09.01.2013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67DB909-901B-4125-8644-8A59015B830D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7C27-6846-4A20-B8A0-51F22D41E45E}" type="datetimeFigureOut">
              <a:rPr lang="ru-RU" smtClean="0"/>
              <a:t>09.01.2013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DB909-901B-4125-8644-8A59015B83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7C27-6846-4A20-B8A0-51F22D41E45E}" type="datetimeFigureOut">
              <a:rPr lang="ru-RU" smtClean="0"/>
              <a:t>09.01.2013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DB909-901B-4125-8644-8A59015B83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7C27-6846-4A20-B8A0-51F22D41E45E}" type="datetimeFigureOut">
              <a:rPr lang="ru-RU" smtClean="0"/>
              <a:t>09.01.2013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DB909-901B-4125-8644-8A59015B83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7C27-6846-4A20-B8A0-51F22D41E45E}" type="datetimeFigureOut">
              <a:rPr lang="ru-RU" smtClean="0"/>
              <a:t>09.01.2013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DB909-901B-4125-8644-8A59015B83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7C27-6846-4A20-B8A0-51F22D41E45E}" type="datetimeFigureOut">
              <a:rPr lang="ru-RU" smtClean="0"/>
              <a:t>09.01.2013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DB909-901B-4125-8644-8A59015B830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7C27-6846-4A20-B8A0-51F22D41E45E}" type="datetimeFigureOut">
              <a:rPr lang="ru-RU" smtClean="0"/>
              <a:t>09.01.2013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DB909-901B-4125-8644-8A59015B83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7C27-6846-4A20-B8A0-51F22D41E45E}" type="datetimeFigureOut">
              <a:rPr lang="ru-RU" smtClean="0"/>
              <a:t>09.01.2013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DB909-901B-4125-8644-8A59015B83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7C27-6846-4A20-B8A0-51F22D41E45E}" type="datetimeFigureOut">
              <a:rPr lang="ru-RU" smtClean="0"/>
              <a:t>09.01.2013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DB909-901B-4125-8644-8A59015B83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7C27-6846-4A20-B8A0-51F22D41E45E}" type="datetimeFigureOut">
              <a:rPr lang="ru-RU" smtClean="0"/>
              <a:t>09.01.2013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DB909-901B-4125-8644-8A59015B830D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7C27-6846-4A20-B8A0-51F22D41E45E}" type="datetimeFigureOut">
              <a:rPr lang="ru-RU" smtClean="0"/>
              <a:t>09.01.2013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DB909-901B-4125-8644-8A59015B83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7C17C27-6846-4A20-B8A0-51F22D41E45E}" type="datetimeFigureOut">
              <a:rPr lang="ru-RU" smtClean="0"/>
              <a:t>09.01.2013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67DB909-901B-4125-8644-8A59015B830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99992" y="1628800"/>
            <a:ext cx="3744416" cy="4320480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Методы географических исследований и источники географических знаний. </a:t>
            </a:r>
            <a:endParaRPr lang="ru-RU" sz="4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30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024744" cy="936104"/>
          </a:xfrm>
        </p:spPr>
        <p:txBody>
          <a:bodyPr>
            <a:normAutofit/>
          </a:bodyPr>
          <a:lstStyle/>
          <a:p>
            <a:r>
              <a:rPr lang="ru-RU" sz="4800" b="1" i="1" dirty="0" smtClean="0"/>
              <a:t>Домашнее задание:</a:t>
            </a:r>
            <a:endParaRPr lang="ru-RU" sz="48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00808"/>
            <a:ext cx="7281257" cy="4131821"/>
          </a:xfrm>
        </p:spPr>
        <p:txBody>
          <a:bodyPr>
            <a:normAutofit/>
          </a:bodyPr>
          <a:lstStyle/>
          <a:p>
            <a:r>
              <a:rPr lang="ru-RU" sz="2800" dirty="0" smtClean="0"/>
              <a:t>§3 учить,</a:t>
            </a:r>
          </a:p>
          <a:p>
            <a:r>
              <a:rPr lang="ru-RU" sz="2800" dirty="0" smtClean="0"/>
              <a:t>Найти информацию о гипотезах возникновения Земли.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9030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856984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/>
              <a:t>Методы географических исследований.</a:t>
            </a:r>
            <a:endParaRPr lang="ru-RU" sz="36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44824"/>
            <a:ext cx="8136904" cy="432048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tx1"/>
                </a:solidFill>
                <a:hlinkClick r:id="rId2" action="ppaction://hlinksldjump"/>
              </a:rPr>
              <a:t>Метод наблюдений.</a:t>
            </a:r>
            <a:endParaRPr lang="ru-RU" sz="2800" b="1" i="1" dirty="0" smtClean="0">
              <a:solidFill>
                <a:schemeClr val="tx1"/>
              </a:solidFill>
            </a:endParaRPr>
          </a:p>
          <a:p>
            <a:r>
              <a:rPr lang="ru-RU" sz="2800" b="1" i="1" dirty="0" smtClean="0">
                <a:solidFill>
                  <a:schemeClr val="tx1"/>
                </a:solidFill>
                <a:hlinkClick r:id="rId3" action="ppaction://hlinksldjump"/>
              </a:rPr>
              <a:t>Сравнительно-описательный метод.</a:t>
            </a:r>
            <a:endParaRPr lang="ru-RU" sz="2800" b="1" i="1" dirty="0" smtClean="0">
              <a:solidFill>
                <a:schemeClr val="tx1"/>
              </a:solidFill>
            </a:endParaRPr>
          </a:p>
          <a:p>
            <a:r>
              <a:rPr lang="ru-RU" sz="2800" b="1" i="1" dirty="0" smtClean="0">
                <a:solidFill>
                  <a:schemeClr val="tx1"/>
                </a:solidFill>
                <a:hlinkClick r:id="rId4" action="ppaction://hlinksldjump"/>
              </a:rPr>
              <a:t>Картографический метод.</a:t>
            </a:r>
            <a:endParaRPr lang="ru-RU" sz="2800" b="1" i="1" dirty="0" smtClean="0">
              <a:solidFill>
                <a:schemeClr val="tx1"/>
              </a:solidFill>
            </a:endParaRPr>
          </a:p>
          <a:p>
            <a:r>
              <a:rPr lang="ru-RU" sz="2800" b="1" i="1" dirty="0" smtClean="0">
                <a:solidFill>
                  <a:schemeClr val="tx1"/>
                </a:solidFill>
                <a:hlinkClick r:id="rId5" action="ppaction://hlinksldjump"/>
              </a:rPr>
              <a:t>Аэрокосмический метод.</a:t>
            </a:r>
            <a:endParaRPr lang="ru-RU" sz="2800" b="1" i="1" dirty="0" smtClean="0">
              <a:solidFill>
                <a:schemeClr val="tx1"/>
              </a:solidFill>
            </a:endParaRPr>
          </a:p>
          <a:p>
            <a:r>
              <a:rPr lang="ru-RU" sz="2800" b="1" i="1" dirty="0" smtClean="0">
                <a:solidFill>
                  <a:schemeClr val="tx1"/>
                </a:solidFill>
                <a:hlinkClick r:id="rId6" action="ppaction://hlinksldjump"/>
              </a:rPr>
              <a:t>Статистический метод.</a:t>
            </a:r>
            <a:endParaRPr lang="ru-RU" sz="2800" b="1" i="1" dirty="0" smtClean="0">
              <a:solidFill>
                <a:schemeClr val="tx1"/>
              </a:solidFill>
            </a:endParaRPr>
          </a:p>
          <a:p>
            <a:r>
              <a:rPr lang="ru-RU" sz="2800" b="1" i="1" dirty="0" smtClean="0">
                <a:solidFill>
                  <a:schemeClr val="tx1"/>
                </a:solidFill>
                <a:hlinkClick r:id="rId7" action="ppaction://hlinksldjump"/>
              </a:rPr>
              <a:t>Исторический метод.</a:t>
            </a:r>
            <a:endParaRPr lang="ru-RU" sz="2800" b="1" i="1" dirty="0" smtClean="0">
              <a:solidFill>
                <a:schemeClr val="tx1"/>
              </a:solidFill>
            </a:endParaRPr>
          </a:p>
          <a:p>
            <a:r>
              <a:rPr lang="ru-RU" sz="2800" b="1" i="1" dirty="0" smtClean="0">
                <a:solidFill>
                  <a:schemeClr val="tx1"/>
                </a:solidFill>
                <a:hlinkClick r:id="rId8" action="ppaction://hlinksldjump"/>
              </a:rPr>
              <a:t>Системный метод.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sp>
        <p:nvSpPr>
          <p:cNvPr id="4" name="Управляющая кнопка: в конец 3">
            <a:hlinkClick r:id="" action="ppaction://hlinkshowjump?jump=lastslide" highlightClick="1"/>
          </p:cNvPr>
          <p:cNvSpPr/>
          <p:nvPr/>
        </p:nvSpPr>
        <p:spPr>
          <a:xfrm>
            <a:off x="8148718" y="5932128"/>
            <a:ext cx="1042416" cy="104241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83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792088"/>
          </a:xfrm>
        </p:spPr>
        <p:txBody>
          <a:bodyPr/>
          <a:lstStyle/>
          <a:p>
            <a:pPr algn="ctr"/>
            <a:r>
              <a:rPr lang="ru-RU" b="1" i="1" dirty="0" smtClean="0"/>
              <a:t>Метод наблюдений.</a:t>
            </a:r>
            <a:endParaRPr lang="ru-RU" b="1" i="1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101584" y="5815584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6408712" cy="4806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81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56895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Сравнительно-описательный метод.</a:t>
            </a:r>
            <a:endParaRPr lang="ru-RU" b="1" i="1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101584" y="5815584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7" y="1916831"/>
            <a:ext cx="5136332" cy="385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0311"/>
            <a:ext cx="3123727" cy="4941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137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8171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Картографический метод.</a:t>
            </a:r>
            <a:endParaRPr lang="ru-RU" b="1" i="1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147240" y="5815584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5796136" cy="4833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296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1008112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/>
              <a:t>Аэрокосмический метод.</a:t>
            </a:r>
            <a:endParaRPr lang="ru-RU" b="1" i="1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101584" y="5877272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45343"/>
            <a:ext cx="5871265" cy="4751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377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864096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/>
              <a:t>Статистический метод.</a:t>
            </a:r>
            <a:endParaRPr lang="ru-RU" b="1" i="1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101584" y="5815584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66" y="2204864"/>
            <a:ext cx="7410772" cy="4246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190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792088"/>
          </a:xfrm>
        </p:spPr>
        <p:txBody>
          <a:bodyPr/>
          <a:lstStyle/>
          <a:p>
            <a:pPr algn="ctr"/>
            <a:r>
              <a:rPr lang="ru-RU" b="1" i="1" dirty="0" smtClean="0"/>
              <a:t>Исторический метод.</a:t>
            </a:r>
            <a:endParaRPr lang="ru-RU" b="1" i="1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081664" y="5833057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39212"/>
            <a:ext cx="5537874" cy="4799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893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720080"/>
          </a:xfrm>
        </p:spPr>
        <p:txBody>
          <a:bodyPr/>
          <a:lstStyle/>
          <a:p>
            <a:pPr algn="ctr"/>
            <a:r>
              <a:rPr lang="ru-RU" b="1" i="1" dirty="0" smtClean="0"/>
              <a:t>Системный метод.</a:t>
            </a:r>
            <a:endParaRPr lang="ru-RU" b="1" i="1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101584" y="5815584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03" y="1772816"/>
            <a:ext cx="7052838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37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94</TotalTime>
  <Words>68</Words>
  <Application>Microsoft Office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Остин</vt:lpstr>
      <vt:lpstr>Методы географических исследований и источники географических знаний. </vt:lpstr>
      <vt:lpstr>Методы географических исследований.</vt:lpstr>
      <vt:lpstr>Метод наблюдений.</vt:lpstr>
      <vt:lpstr>Сравнительно-описательный метод.</vt:lpstr>
      <vt:lpstr>Картографический метод.</vt:lpstr>
      <vt:lpstr>Аэрокосмический метод.</vt:lpstr>
      <vt:lpstr>Статистический метод.</vt:lpstr>
      <vt:lpstr>Исторический метод.</vt:lpstr>
      <vt:lpstr>Системный метод.</vt:lpstr>
      <vt:lpstr>Домашнее задание: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географических исследований и источники географических знаний. </dc:title>
  <dc:creator>alex</dc:creator>
  <cp:lastModifiedBy>alex</cp:lastModifiedBy>
  <cp:revision>21</cp:revision>
  <dcterms:created xsi:type="dcterms:W3CDTF">2012-08-24T19:48:19Z</dcterms:created>
  <dcterms:modified xsi:type="dcterms:W3CDTF">2013-01-09T14:26:30Z</dcterms:modified>
</cp:coreProperties>
</file>