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B4733-01E9-4897-B5AB-90A30FD86065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0%BB%D1%8C%D1%81%D0%B0%D1%80%D1%82,_%D0%A4%D1%80%D0%B0%D0%BD%D1%81%D1%83%D0%B0" TargetMode="External"/><Relationship Id="rId7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2" Type="http://schemas.openxmlformats.org/officeDocument/2006/relationships/hyperlink" Target="http://ru.wikipedia.org/wiki/%D0%A1%D0%B0%D0%BD%D0%BA%D1%82-%D0%9F%D0%B5%D1%82%D0%B5%D1%80%D0%B1%D1%83%D1%80%D0%B3%D1%81%D0%BA%D0%B8%D0%B9_%D0%B3%D0%BE%D1%81%D1%83%D0%B4%D0%B0%D1%80%D1%81%D1%82%D0%B2%D0%B5%D0%BD%D0%BD%D1%8B%D0%B9_%D1%83%D0%BD%D0%B8%D0%B2%D0%B5%D1%80%D1%81%D0%B8%D1%82%D0%B5%D1%82_%D1%84%D0%B8%D0%B7%D0%B8%D1%87%D0%B5%D1%81%D0%BA%D0%BE%D0%B9_%D0%BA%D1%83%D0%BB%D1%8C%D1%82%D1%83%D1%80%D1%8B_%D0%B8%D0%BC%D0%B5%D0%BD%D0%B8_%D0%9F._%D0%A4._%D0%9B%D0%B5%D1%81%D0%B3%D0%B0%D1%84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1" TargetMode="External"/><Relationship Id="rId5" Type="http://schemas.openxmlformats.org/officeDocument/2006/relationships/hyperlink" Target="http://ru.wikipedia.org/wiki/%D0%90%D0%B9%D1%81%D0%B5%D0%B4%D0%BE%D1%80%D0%B0_%D0%94%D1%83%D0%BD%D0%BA%D0%B0%D0%BD" TargetMode="External"/><Relationship Id="rId4" Type="http://schemas.openxmlformats.org/officeDocument/2006/relationships/hyperlink" Target="http://ru.wikipedia.org/wiki/%D0%96%D0%B0%D0%BA-%D0%94%D0%B0%D0%BB%D1%8C%D0%BA%D1%80%D0%BE%D0%B7,_%D0%AD%D0%BC%D0%B8%D0%BB%D1%8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54" TargetMode="External"/><Relationship Id="rId13" Type="http://schemas.openxmlformats.org/officeDocument/2006/relationships/hyperlink" Target="http://ru.wikipedia.org/wiki/%D0%A7%D0%A1%D0%A1%D0%A0" TargetMode="External"/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hyperlink" Target="http://ru.wikipedia.org/wiki/1966" TargetMode="External"/><Relationship Id="rId12" Type="http://schemas.openxmlformats.org/officeDocument/2006/relationships/hyperlink" Target="http://ru.wikipedia.org/wiki/%D0%A4%D0%A0%D0%93" TargetMode="External"/><Relationship Id="rId2" Type="http://schemas.openxmlformats.org/officeDocument/2006/relationships/hyperlink" Target="http://ru.wikipedia.org/wiki/19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9" TargetMode="External"/><Relationship Id="rId11" Type="http://schemas.openxmlformats.org/officeDocument/2006/relationships/hyperlink" Target="http://ru.wikipedia.org/wiki/%D0%A4%D1%80%D0%B0%D0%BD%D1%86%D0%B8%D1%8F" TargetMode="External"/><Relationship Id="rId5" Type="http://schemas.openxmlformats.org/officeDocument/2006/relationships/hyperlink" Target="http://ru.wikipedia.org/wiki/1963" TargetMode="External"/><Relationship Id="rId10" Type="http://schemas.openxmlformats.org/officeDocument/2006/relationships/hyperlink" Target="http://ru.wikipedia.org/wiki/%D0%91%D0%B5%D0%BB%D1%8C%D0%B3%D0%B8%D1%8F" TargetMode="External"/><Relationship Id="rId4" Type="http://schemas.openxmlformats.org/officeDocument/2006/relationships/hyperlink" Target="http://ru.wikipedia.org/wiki/1945" TargetMode="External"/><Relationship Id="rId9" Type="http://schemas.openxmlformats.org/officeDocument/2006/relationships/hyperlink" Target="http://ru.wikipedia.org/wiki/%D0%9C%D0%B0%D1%81%D1%82%D0%B5%D1%80_%D1%81%D0%BF%D0%BE%D1%80%D1%82%D0%B0" TargetMode="External"/><Relationship Id="rId14" Type="http://schemas.openxmlformats.org/officeDocument/2006/relationships/hyperlink" Target="http://ru.wikipedia.org/wiki/%D0%AE%D0%B3%D0%BE%D1%81%D0%BB%D0%B0%D0%B2%D0%B8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0" TargetMode="External"/><Relationship Id="rId7" Type="http://schemas.openxmlformats.org/officeDocument/2006/relationships/hyperlink" Target="http://ru.wikipedia.org/wiki/%D0%A1%D0%B0%D0%B2%D0%B8%D0%BD%D0%BA%D0%BE%D0%B2%D0%B0,_%D0%9B%D1%8E%D0%B4%D0%BC%D0%B8%D0%BB%D0%B0" TargetMode="External"/><Relationship Id="rId2" Type="http://schemas.openxmlformats.org/officeDocument/2006/relationships/hyperlink" Target="http://ru.wikipedia.org/wiki/%D0%9C%D0%B5%D0%B6%D0%B4%D1%83%D0%BD%D0%B0%D1%80%D0%BE%D0%B4%D0%BD%D0%B0%D1%8F_%D1%84%D0%B5%D0%B4%D0%B5%D1%80%D0%B0%D1%86%D0%B8%D1%8F_%D0%B3%D0%B8%D0%BC%D0%BD%D0%B0%D1%81%D1%82%D0%B8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1%83%D0%B4%D0%B0%D0%BF%D0%B5%D1%88%D1%82" TargetMode="External"/><Relationship Id="rId5" Type="http://schemas.openxmlformats.org/officeDocument/2006/relationships/hyperlink" Target="http://ru.wikipedia.org/wiki/1963" TargetMode="External"/><Relationship Id="rId4" Type="http://schemas.openxmlformats.org/officeDocument/2006/relationships/hyperlink" Target="http://ru.wikipedia.org/wiki/%D0%A1%D0%BE%D1%84%D0%B8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91" TargetMode="External"/><Relationship Id="rId3" Type="http://schemas.openxmlformats.org/officeDocument/2006/relationships/hyperlink" Target="http://ru.wikipedia.org/wiki/%D0%9A%D0%BE%D0%BF%D0%B5%D0%BD%D0%B3%D0%B0%D0%B3%D0%B5%D0%BD" TargetMode="External"/><Relationship Id="rId7" Type="http://schemas.openxmlformats.org/officeDocument/2006/relationships/hyperlink" Target="http://ru.wikipedia.org/wiki/1963" TargetMode="External"/><Relationship Id="rId2" Type="http://schemas.openxmlformats.org/officeDocument/2006/relationships/hyperlink" Target="http://ru.wikipedia.org/wiki/19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8%D1%83%D0%B3%D1%83%D1%80%D0%BE%D0%B2%D0%B0,_%D0%93%D0%B0%D0%BB%D0%B8%D0%BC%D0%B0" TargetMode="External"/><Relationship Id="rId5" Type="http://schemas.openxmlformats.org/officeDocument/2006/relationships/hyperlink" Target="http://ru.wikipedia.org/wiki/%D0%9C%D0%B0%D0%B4%D1%80%D0%B8%D0%B4" TargetMode="External"/><Relationship Id="rId4" Type="http://schemas.openxmlformats.org/officeDocument/2006/relationships/hyperlink" Target="http://ru.wikipedia.org/wiki/1978" TargetMode="External"/><Relationship Id="rId9" Type="http://schemas.openxmlformats.org/officeDocument/2006/relationships/hyperlink" Target="http://ru.wikipedia.org/wiki/199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869160"/>
            <a:ext cx="3387468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785794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Художественная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гимнастика</a:t>
            </a:r>
            <a:endParaRPr lang="ru-RU" sz="5400" b="1" cap="none" spc="0" dirty="0">
              <a:ln w="11430">
                <a:solidFill>
                  <a:srgbClr val="FFFF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я\Рабочий стол\2163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3429024" cy="349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64294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Алина начала заниматься художественной гимнастикой в 3,5 года. Мама Алины хотела, чтобы её дочка серьёзно занималась фигурным катанием или художественной гимнастикой. Сильных школ фигурного катания в жарком Узбекистане не было, поэтому выбор пал на художественную гимнастику. Первыми тренерами Алины были А. Малкина и Э. Тарасова.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 Алине было 12 лет, мама поняла, что полностью развить потенциал Алины в Ташкенте не удастся, и повезла её в Москву — к Ирине Винер. Тренер сразу поставила условие: похудеть (по гимнастическим меркам Алина склонна к полноте, и даже заслужила у ранних тренеров прозвище «телевизор на ножках»). С 1995 года Алина тренируется в Москве у Ирины Винер. Выступает за сборную команду России с 1996 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Через 2 года после начала выступлений за сборную России, в возрасте 15 лет, выиграла чемпионат Европы (1998 год), впоследствии ещё 4 раза становилась абсолютной чемпионкой Европы. В 1999 году победила на чемпионате мира.</a:t>
            </a:r>
            <a:endParaRPr lang="ru-RU" sz="2400" dirty="0"/>
          </a:p>
        </p:txBody>
      </p:sp>
      <p:pic>
        <p:nvPicPr>
          <p:cNvPr id="5122" name="Picture 2" descr="C:\Documents and Settings\я\Рабочий стол\фзк\f_16209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10522"/>
            <a:ext cx="2876544" cy="4647478"/>
          </a:xfrm>
          <a:prstGeom prst="rect">
            <a:avLst/>
          </a:prstGeom>
          <a:noFill/>
        </p:spPr>
      </p:pic>
      <p:pic>
        <p:nvPicPr>
          <p:cNvPr id="5123" name="Picture 3" descr="C:\Documents and Settings\я\Рабочий стол\фзк\14767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00372"/>
            <a:ext cx="3286148" cy="2999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я\Рабочий стол\фзк\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019548" cy="6070822"/>
          </a:xfrm>
          <a:prstGeom prst="rect">
            <a:avLst/>
          </a:prstGeom>
          <a:noFill/>
        </p:spPr>
      </p:pic>
      <p:pic>
        <p:nvPicPr>
          <p:cNvPr id="6147" name="Picture 3" descr="C:\Documents and Settings\я\Рабочий стол\фзк\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71546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Художественная гимнастика</a:t>
            </a:r>
            <a:r>
              <a:rPr lang="ru-RU" sz="2000" dirty="0" smtClean="0"/>
              <a:t> — вид спорта, выполнение под музыку различных гимнастических и танцевальных упражнений без предмета, а также с предметом (скакалка, обруч, мяч, булавы, лента).</a:t>
            </a:r>
          </a:p>
          <a:p>
            <a:pPr algn="just">
              <a:buNone/>
            </a:pPr>
            <a:r>
              <a:rPr lang="ru-RU" sz="2000" dirty="0" smtClean="0"/>
              <a:t>В последнее время выступления без предмета не проводятся на соревнованиях мирового класса. При групповых выступлениях используются или одновременно два вида предметов (например — обручи и мячи) или один вид (пять мячей, пять пар булав). Победители определяются в многоборье, в отдельных видах и групповом упражнениях.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я\Рабочий стол\2069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0"/>
            <a:ext cx="3214678" cy="3236138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0_c2a8_56ebee4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929066"/>
            <a:ext cx="1785950" cy="2747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1103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В 1913 году в </a:t>
            </a:r>
            <a:r>
              <a:rPr lang="ru-RU" dirty="0" smtClean="0">
                <a:hlinkClick r:id="rId2" tooltip="Санкт-Петербургский государственный университет физической &#10;культуры имени П. Ф. Лесгафта"/>
              </a:rPr>
              <a:t>Ленинградском институте физической культуры имени П. Ф. Лесгафта</a:t>
            </a:r>
            <a:r>
              <a:rPr lang="ru-RU" dirty="0" smtClean="0"/>
              <a:t> была открыта высшая школа художественного движения. Первыми педагогами ее стали Роза Варшавская, Елена Горлова, Анастасия Невинская, Александра Семенова-Найпак. Все эти преподаватели до прихода в ВШХГ имели свой опыт в работе по преподаванию : «эстетической гимнастики» — </a:t>
            </a:r>
            <a:r>
              <a:rPr lang="ru-RU" dirty="0" smtClean="0">
                <a:hlinkClick r:id="rId3" tooltip="Дельсарт, Франсуа"/>
              </a:rPr>
              <a:t>Франсуа Дельсарта</a:t>
            </a:r>
            <a:r>
              <a:rPr lang="ru-RU" dirty="0" smtClean="0"/>
              <a:t>, «ритмической гимнастики» — </a:t>
            </a:r>
            <a:r>
              <a:rPr lang="ru-RU" dirty="0" smtClean="0">
                <a:hlinkClick r:id="rId4" tooltip="Жак-Далькроз, Эмиль"/>
              </a:rPr>
              <a:t>Эмиля Жака </a:t>
            </a:r>
            <a:r>
              <a:rPr lang="ru-RU" dirty="0" err="1" smtClean="0">
                <a:hlinkClick r:id="rId4" tooltip="Жак-Далькроз, Эмиль"/>
              </a:rPr>
              <a:t>дель-Кроза</a:t>
            </a:r>
            <a:r>
              <a:rPr lang="ru-RU" dirty="0" smtClean="0"/>
              <a:t>, «танцевальной гимнастики» — Жоржа </a:t>
            </a:r>
            <a:r>
              <a:rPr lang="ru-RU" dirty="0" err="1" smtClean="0"/>
              <a:t>Демини</a:t>
            </a:r>
            <a:r>
              <a:rPr lang="ru-RU" dirty="0" smtClean="0"/>
              <a:t> и «свободного танца» — </a:t>
            </a:r>
            <a:r>
              <a:rPr lang="ru-RU" dirty="0" err="1" smtClean="0">
                <a:hlinkClick r:id="rId5" tooltip="Айседора Дункан"/>
              </a:rPr>
              <a:t>Айседоры</a:t>
            </a:r>
            <a:r>
              <a:rPr lang="ru-RU" dirty="0" smtClean="0">
                <a:hlinkClick r:id="rId5" tooltip="Айседора Дункан"/>
              </a:rPr>
              <a:t> </a:t>
            </a:r>
            <a:r>
              <a:rPr lang="ru-RU" dirty="0" err="1" smtClean="0">
                <a:hlinkClick r:id="rId5" tooltip="Айседора Дункан"/>
              </a:rPr>
              <a:t>Дункан</a:t>
            </a:r>
            <a:r>
              <a:rPr lang="ru-RU" dirty="0" smtClean="0"/>
              <a:t>. Слияние воедино всех этих направлений гимнастики способствовало появлению этого изящного вида спорта.</a:t>
            </a:r>
          </a:p>
          <a:p>
            <a:pPr algn="just">
              <a:buNone/>
            </a:pPr>
            <a:r>
              <a:rPr lang="ru-RU" dirty="0" smtClean="0"/>
              <a:t>В апреле </a:t>
            </a:r>
            <a:r>
              <a:rPr lang="ru-RU" dirty="0" smtClean="0">
                <a:hlinkClick r:id="rId6" tooltip="1941"/>
              </a:rPr>
              <a:t>1941</a:t>
            </a:r>
            <a:r>
              <a:rPr lang="ru-RU" dirty="0" smtClean="0"/>
              <a:t> года, был организован и проведен выпускниками и учителями школы, первый чемпионат Ленинграда по художественной гимнастике. В 40-е годы развитие художественной гимнастики, так же как и всего советского спорта практически остановилось из-за </a:t>
            </a:r>
            <a:r>
              <a:rPr lang="ru-RU" dirty="0" smtClean="0">
                <a:hlinkClick r:id="rId7" tooltip="Великая Отечественная война"/>
              </a:rPr>
              <a:t>Великой Отечественной войны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>
                <a:hlinkClick r:id="rId2" tooltip="1948"/>
              </a:rPr>
              <a:t>1948</a:t>
            </a:r>
            <a:r>
              <a:rPr lang="ru-RU" dirty="0" smtClean="0"/>
              <a:t> году прошел первый чемпионат </a:t>
            </a:r>
            <a:r>
              <a:rPr lang="ru-RU" dirty="0" smtClean="0">
                <a:hlinkClick r:id="rId3" tooltip="СССР"/>
              </a:rPr>
              <a:t>СССР</a:t>
            </a:r>
            <a:r>
              <a:rPr lang="ru-RU" dirty="0" smtClean="0"/>
              <a:t> по художественной гимнастике. В </a:t>
            </a:r>
            <a:r>
              <a:rPr lang="ru-RU" dirty="0" smtClean="0">
                <a:hlinkClick r:id="rId4" tooltip="1945"/>
              </a:rPr>
              <a:t>1945</a:t>
            </a:r>
            <a:r>
              <a:rPr lang="ru-RU" dirty="0" smtClean="0"/>
              <a:t> — создана Всесоюзная секция художественной гимнастики, преобразованная в </a:t>
            </a:r>
            <a:r>
              <a:rPr lang="ru-RU" dirty="0" smtClean="0">
                <a:hlinkClick r:id="rId5" tooltip="1963"/>
              </a:rPr>
              <a:t>1963</a:t>
            </a:r>
            <a:r>
              <a:rPr lang="ru-RU" dirty="0" smtClean="0"/>
              <a:t> в федерацию СССР. В конце 1940-х годов разработаны классификационная программа и правила соревнований. А дальше развитие этого вида спорта протекало с необычайной быстротой, охватывая все большее число юных участниц.</a:t>
            </a:r>
          </a:p>
          <a:p>
            <a:pPr algn="just"/>
            <a:r>
              <a:rPr lang="ru-RU" dirty="0" smtClean="0"/>
              <a:t>С </a:t>
            </a:r>
            <a:r>
              <a:rPr lang="ru-RU" dirty="0" smtClean="0">
                <a:hlinkClick r:id="rId6" tooltip="1949"/>
              </a:rPr>
              <a:t>1949</a:t>
            </a:r>
            <a:r>
              <a:rPr lang="ru-RU" dirty="0" smtClean="0"/>
              <a:t> ежегодно проводятся чемпионаты СССР, с 1965 — соревнования на Кубок СССР по художественной гимнастике, с </a:t>
            </a:r>
            <a:r>
              <a:rPr lang="ru-RU" dirty="0" smtClean="0">
                <a:hlinkClick r:id="rId7" tooltip="1966"/>
              </a:rPr>
              <a:t>1966</a:t>
            </a:r>
            <a:r>
              <a:rPr lang="ru-RU" dirty="0" smtClean="0"/>
              <a:t> — всесоюзные детские соревнования. Первой чемпионкой СССР в 1949 в Киеве стала Любовь Денисова (тренер Ю. </a:t>
            </a:r>
            <a:r>
              <a:rPr lang="ru-RU" dirty="0" err="1" smtClean="0"/>
              <a:t>Шишкарева</a:t>
            </a:r>
            <a:r>
              <a:rPr lang="ru-RU" dirty="0" smtClean="0"/>
              <a:t>). И в </a:t>
            </a:r>
            <a:r>
              <a:rPr lang="ru-RU" dirty="0" smtClean="0">
                <a:hlinkClick r:id="rId8" tooltip="1954"/>
              </a:rPr>
              <a:t>1954</a:t>
            </a:r>
            <a:r>
              <a:rPr lang="ru-RU" dirty="0" smtClean="0"/>
              <a:t> году появляются первые </a:t>
            </a:r>
            <a:r>
              <a:rPr lang="ru-RU" dirty="0" smtClean="0">
                <a:hlinkClick r:id="rId9" tooltip="Мастер спорта"/>
              </a:rPr>
              <a:t>мастера спорта</a:t>
            </a:r>
            <a:r>
              <a:rPr lang="ru-RU" dirty="0" smtClean="0"/>
              <a:t>. Гимнастки начинают выезжать за пределы СССР с показательными выступлениями в </a:t>
            </a:r>
            <a:r>
              <a:rPr lang="ru-RU" dirty="0" smtClean="0">
                <a:hlinkClick r:id="rId10" tooltip="Бельгия"/>
              </a:rPr>
              <a:t>Бельгию</a:t>
            </a:r>
            <a:r>
              <a:rPr lang="ru-RU" dirty="0" smtClean="0"/>
              <a:t>, </a:t>
            </a:r>
            <a:r>
              <a:rPr lang="ru-RU" dirty="0" smtClean="0">
                <a:hlinkClick r:id="rId11" tooltip="Франция"/>
              </a:rPr>
              <a:t>Францию</a:t>
            </a:r>
            <a:r>
              <a:rPr lang="ru-RU" dirty="0" smtClean="0"/>
              <a:t>, </a:t>
            </a:r>
            <a:r>
              <a:rPr lang="ru-RU" dirty="0" smtClean="0">
                <a:hlinkClick r:id="rId12" tooltip="ФРГ"/>
              </a:rPr>
              <a:t>ФРГ</a:t>
            </a:r>
            <a:r>
              <a:rPr lang="ru-RU" dirty="0" smtClean="0"/>
              <a:t>, </a:t>
            </a:r>
            <a:r>
              <a:rPr lang="ru-RU" dirty="0" smtClean="0">
                <a:hlinkClick r:id="rId13" tooltip="ЧССР"/>
              </a:rPr>
              <a:t>Чехословакию</a:t>
            </a:r>
            <a:r>
              <a:rPr lang="ru-RU" dirty="0" smtClean="0"/>
              <a:t>, </a:t>
            </a:r>
            <a:r>
              <a:rPr lang="ru-RU" dirty="0" smtClean="0">
                <a:hlinkClick r:id="rId14" tooltip="Югославия"/>
              </a:rPr>
              <a:t>Югославию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После этого художественная гимнастика была признана </a:t>
            </a:r>
            <a:r>
              <a:rPr lang="ru-RU" dirty="0" smtClean="0">
                <a:hlinkClick r:id="rId2" tooltip="Международная федерация гимнастики"/>
              </a:rPr>
              <a:t>Международной федерацией гимнастики</a:t>
            </a:r>
            <a:r>
              <a:rPr lang="ru-RU" dirty="0" smtClean="0"/>
              <a:t> видом спорта. В </a:t>
            </a:r>
            <a:r>
              <a:rPr lang="ru-RU" dirty="0" smtClean="0">
                <a:hlinkClick r:id="rId3" tooltip="1960"/>
              </a:rPr>
              <a:t>1960</a:t>
            </a:r>
            <a:r>
              <a:rPr lang="ru-RU" dirty="0" smtClean="0"/>
              <a:t> году в </a:t>
            </a:r>
            <a:r>
              <a:rPr lang="ru-RU" dirty="0" smtClean="0">
                <a:hlinkClick r:id="rId4" tooltip="София"/>
              </a:rPr>
              <a:t>Софии</a:t>
            </a:r>
            <a:r>
              <a:rPr lang="ru-RU" dirty="0" smtClean="0"/>
              <a:t> проводится первая официальная международная встреча: Болгария — СССР — Чехословакия, а спустя 3 года 7-8 декабря </a:t>
            </a:r>
            <a:r>
              <a:rPr lang="ru-RU" dirty="0" smtClean="0">
                <a:hlinkClick r:id="rId5" tooltip="1963"/>
              </a:rPr>
              <a:t>1963</a:t>
            </a:r>
            <a:r>
              <a:rPr lang="ru-RU" dirty="0" smtClean="0"/>
              <a:t> года в </a:t>
            </a:r>
            <a:r>
              <a:rPr lang="ru-RU" dirty="0" smtClean="0">
                <a:hlinkClick r:id="rId6" tooltip="Будапешт"/>
              </a:rPr>
              <a:t>Будапеште</a:t>
            </a:r>
            <a:r>
              <a:rPr lang="ru-RU" dirty="0" smtClean="0"/>
              <a:t> проходят первые официальные международные соревнования, названные Кубком Европы.</a:t>
            </a:r>
          </a:p>
          <a:p>
            <a:pPr algn="just"/>
            <a:r>
              <a:rPr lang="ru-RU" dirty="0" smtClean="0"/>
              <a:t>Подводя итоги, было обнаружено, что участие принимали гимнастки не только из Европы, и тогда было принято решение считать эти соревнования первым чемпионатом мира, а его победительницу — москвичку </a:t>
            </a:r>
            <a:r>
              <a:rPr lang="ru-RU" dirty="0" smtClean="0">
                <a:hlinkClick r:id="rId7" tooltip="Савинкова, Людмила"/>
              </a:rPr>
              <a:t>Людмилу Савинкову</a:t>
            </a:r>
            <a:r>
              <a:rPr lang="ru-RU" dirty="0" smtClean="0"/>
              <a:t> — первой чемпионкой мира по художественной гимнастике. В Будапеште соревнования проводились по правилам, принятым в СССР, но только по произвольной программе.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1967 в мировой художественной гимнастике появляется принципиально новый командный вид — соревнование по групповым упражнениям. В </a:t>
            </a:r>
            <a:r>
              <a:rPr lang="ru-RU" dirty="0" smtClean="0">
                <a:hlinkClick r:id="rId2" tooltip="1967"/>
              </a:rPr>
              <a:t>1967</a:t>
            </a:r>
            <a:r>
              <a:rPr lang="ru-RU" dirty="0" smtClean="0"/>
              <a:t> в </a:t>
            </a:r>
            <a:r>
              <a:rPr lang="ru-RU" dirty="0" smtClean="0">
                <a:hlinkClick r:id="rId3" tooltip="Копенгаген"/>
              </a:rPr>
              <a:t>Копенгагене</a:t>
            </a:r>
            <a:r>
              <a:rPr lang="ru-RU" dirty="0" smtClean="0"/>
              <a:t> состоялся первый чемпионат мира по групповым упражнениям. Тогда же советская команда завоевала золотые медали. С </a:t>
            </a:r>
            <a:r>
              <a:rPr lang="ru-RU" dirty="0" smtClean="0">
                <a:hlinkClick r:id="rId4" tooltip="1978"/>
              </a:rPr>
              <a:t>1978</a:t>
            </a:r>
            <a:r>
              <a:rPr lang="ru-RU" dirty="0" smtClean="0"/>
              <a:t> года проводятся чемпионаты Европы. В </a:t>
            </a:r>
            <a:r>
              <a:rPr lang="ru-RU" dirty="0" smtClean="0">
                <a:hlinkClick r:id="rId5" tooltip="Мадрид"/>
              </a:rPr>
              <a:t>Мадриде</a:t>
            </a:r>
            <a:r>
              <a:rPr lang="ru-RU" dirty="0" smtClean="0"/>
              <a:t>, советская гимнастка </a:t>
            </a:r>
            <a:r>
              <a:rPr lang="ru-RU" dirty="0" err="1" smtClean="0">
                <a:hlinkClick r:id="rId6" tooltip="Шугурова, Галима"/>
              </a:rPr>
              <a:t>Галима</a:t>
            </a:r>
            <a:r>
              <a:rPr lang="ru-RU" dirty="0" smtClean="0">
                <a:hlinkClick r:id="rId6" tooltip="Шугурова, Галима"/>
              </a:rPr>
              <a:t> Шугурова</a:t>
            </a:r>
            <a:r>
              <a:rPr lang="ru-RU" dirty="0" smtClean="0"/>
              <a:t>, становится обладательницей Европейской короны. В период с </a:t>
            </a:r>
            <a:r>
              <a:rPr lang="ru-RU" dirty="0" smtClean="0">
                <a:hlinkClick r:id="rId7" tooltip="1963"/>
              </a:rPr>
              <a:t>1963</a:t>
            </a:r>
            <a:r>
              <a:rPr lang="ru-RU" dirty="0" smtClean="0"/>
              <a:t> по </a:t>
            </a:r>
            <a:r>
              <a:rPr lang="ru-RU" dirty="0" smtClean="0">
                <a:hlinkClick r:id="rId8" tooltip="1991"/>
              </a:rPr>
              <a:t>1991</a:t>
            </a:r>
            <a:r>
              <a:rPr lang="ru-RU" dirty="0" smtClean="0"/>
              <a:t> чемпионаты мира проводились раз в два года по нечетным годам, а по четным годам, начиная с </a:t>
            </a:r>
            <a:r>
              <a:rPr lang="ru-RU" dirty="0" smtClean="0">
                <a:hlinkClick r:id="rId4" tooltip="1978"/>
              </a:rPr>
              <a:t>1978</a:t>
            </a:r>
            <a:r>
              <a:rPr lang="ru-RU" dirty="0" smtClean="0"/>
              <a:t> по </a:t>
            </a:r>
            <a:r>
              <a:rPr lang="ru-RU" dirty="0" smtClean="0">
                <a:hlinkClick r:id="rId9" tooltip="1992"/>
              </a:rPr>
              <a:t>1992</a:t>
            </a:r>
            <a:r>
              <a:rPr lang="ru-RU" dirty="0" smtClean="0"/>
              <a:t>, проводились чемпионаты Европы. С 1992 г. чемпионаты мира и Европы проводятся ежегодно.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Алина Маратовна Кабаева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Алина Маратовна Кабаева</a:t>
            </a:r>
            <a:r>
              <a:rPr lang="ru-RU" sz="2400" dirty="0" smtClean="0"/>
              <a:t> (тат. </a:t>
            </a:r>
            <a:r>
              <a:rPr lang="ru-RU" sz="2400" dirty="0" err="1" smtClean="0"/>
              <a:t>Əlinə Marat</a:t>
            </a:r>
            <a:r>
              <a:rPr lang="ru-RU" sz="2400" dirty="0" smtClean="0"/>
              <a:t> </a:t>
            </a:r>
            <a:r>
              <a:rPr lang="ru-RU" sz="2400" dirty="0" err="1" smtClean="0"/>
              <a:t>qızı Qabayeva</a:t>
            </a:r>
            <a:r>
              <a:rPr lang="ru-RU" sz="2400" dirty="0" smtClean="0"/>
              <a:t>, </a:t>
            </a:r>
            <a:r>
              <a:rPr lang="ru-RU" sz="2400" dirty="0" err="1" smtClean="0"/>
              <a:t>Әлинә </a:t>
            </a:r>
            <a:r>
              <a:rPr lang="ru-RU" sz="2400" dirty="0" smtClean="0"/>
              <a:t>Марат </a:t>
            </a:r>
            <a:r>
              <a:rPr lang="ru-RU" sz="2400" dirty="0" err="1" smtClean="0"/>
              <a:t>кызы</a:t>
            </a:r>
            <a:r>
              <a:rPr lang="ru-RU" sz="2400" dirty="0" smtClean="0"/>
              <a:t> Кабаева; род. 12 мая 1983, Ташкент) — выдающаяся российская спортсменка (художественная гимнастика), заслуженный мастер спорта России (тренер — Ирина Винер), общественный деятель.</a:t>
            </a:r>
            <a:endParaRPr lang="ru-RU" sz="2400" dirty="0"/>
          </a:p>
        </p:txBody>
      </p:sp>
      <p:pic>
        <p:nvPicPr>
          <p:cNvPr id="3074" name="Picture 2" descr="C:\Documents and Settings\я\Рабочий стол\фзк\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2678935" cy="340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Победительница XXVIII Олимпийских игр 2004 года в Афинах. Бронзовый призёр XXVII Олимпийских игр 2000 года в Сиднее. Двукратная абсолютная чемпионка мира (1999 и 2003). Пятикратная абсолютная чемпионка Европы (1998, 1999, 2000, 2002, 2004). Шестикратная абсолютная чемпионка России (1999, 2000, 2001, 2004, 2006, 2007).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Член Высшего совета партии «Единая Россия» (2001—2005). Член Общественной палаты Российской Федерации (2005—2007). Депутат Государственной думы Федерального собрания РФ 5 созыва от партии «Единая Россия» (с 2007 года).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Награждена орденами Дружбы (2001) и «За заслуги перед Отечеством» IV степени (2005).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Родилась и выросла в Ташкенте (</a:t>
            </a:r>
            <a:r>
              <a:rPr lang="ru-RU" sz="2000" dirty="0" err="1" smtClean="0"/>
              <a:t>УзССР</a:t>
            </a:r>
            <a:r>
              <a:rPr lang="ru-RU" sz="2000" dirty="0" smtClean="0"/>
              <a:t>, впоследствии — Узбекистан). Отец — Марат </a:t>
            </a:r>
            <a:r>
              <a:rPr lang="ru-RU" sz="2000" dirty="0" err="1" smtClean="0"/>
              <a:t>Кабаев</a:t>
            </a:r>
            <a:r>
              <a:rPr lang="ru-RU" sz="2000" dirty="0" smtClean="0"/>
              <a:t>, татарин по национальности, живёт в Ташкенте. Был профессиональным футболистом и играл за команду «Пахтакор». Тренирует команду Республиканской школы высшего спортивного мастерства футбола, Ташкент. Мать — Любовь Кабаева, живёт в Москве. Играла в сборной Узбекистана по баскетболу.</a:t>
            </a:r>
            <a:endParaRPr lang="ru-RU" sz="2000" dirty="0"/>
          </a:p>
        </p:txBody>
      </p:sp>
      <p:pic>
        <p:nvPicPr>
          <p:cNvPr id="4098" name="Picture 2" descr="C:\Documents and Settings\я\Рабочий стол\фзк\f_4673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3451248" cy="3451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</TotalTime>
  <Words>482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Виталий</cp:lastModifiedBy>
  <cp:revision>7</cp:revision>
  <dcterms:created xsi:type="dcterms:W3CDTF">2010-05-11T13:36:41Z</dcterms:created>
  <dcterms:modified xsi:type="dcterms:W3CDTF">2013-07-12T16:54:30Z</dcterms:modified>
</cp:coreProperties>
</file>