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D631-CB95-40BE-AB64-F1FC70A541A9}" type="datetimeFigureOut">
              <a:rPr lang="ru-RU" smtClean="0"/>
              <a:pPr/>
              <a:t>18.07.2013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E1A-D185-4047-A947-DCE7C6E82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D631-CB95-40BE-AB64-F1FC70A541A9}" type="datetimeFigureOut">
              <a:rPr lang="ru-RU" smtClean="0"/>
              <a:pPr/>
              <a:t>18.07.2013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E1A-D185-4047-A947-DCE7C6E82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D631-CB95-40BE-AB64-F1FC70A541A9}" type="datetimeFigureOut">
              <a:rPr lang="ru-RU" smtClean="0"/>
              <a:pPr/>
              <a:t>18.07.2013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E1A-D185-4047-A947-DCE7C6E82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D631-CB95-40BE-AB64-F1FC70A541A9}" type="datetimeFigureOut">
              <a:rPr lang="ru-RU" smtClean="0"/>
              <a:pPr/>
              <a:t>18.07.2013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E1A-D185-4047-A947-DCE7C6E82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D631-CB95-40BE-AB64-F1FC70A541A9}" type="datetimeFigureOut">
              <a:rPr lang="ru-RU" smtClean="0"/>
              <a:pPr/>
              <a:t>18.07.2013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E1A-D185-4047-A947-DCE7C6E82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D631-CB95-40BE-AB64-F1FC70A541A9}" type="datetimeFigureOut">
              <a:rPr lang="ru-RU" smtClean="0"/>
              <a:pPr/>
              <a:t>18.07.2013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E1A-D185-4047-A947-DCE7C6E82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D631-CB95-40BE-AB64-F1FC70A541A9}" type="datetimeFigureOut">
              <a:rPr lang="ru-RU" smtClean="0"/>
              <a:pPr/>
              <a:t>18.07.2013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E1A-D185-4047-A947-DCE7C6E82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D631-CB95-40BE-AB64-F1FC70A541A9}" type="datetimeFigureOut">
              <a:rPr lang="ru-RU" smtClean="0"/>
              <a:pPr/>
              <a:t>18.07.2013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E1A-D185-4047-A947-DCE7C6E82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D631-CB95-40BE-AB64-F1FC70A541A9}" type="datetimeFigureOut">
              <a:rPr lang="ru-RU" smtClean="0"/>
              <a:pPr/>
              <a:t>18.07.2013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E1A-D185-4047-A947-DCE7C6E82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D631-CB95-40BE-AB64-F1FC70A541A9}" type="datetimeFigureOut">
              <a:rPr lang="ru-RU" smtClean="0"/>
              <a:pPr/>
              <a:t>18.07.2013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E1A-D185-4047-A947-DCE7C6E82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D631-CB95-40BE-AB64-F1FC70A541A9}" type="datetimeFigureOut">
              <a:rPr lang="ru-RU" smtClean="0"/>
              <a:pPr/>
              <a:t>18.07.2013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E1A-D185-4047-A947-DCE7C6E82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4D631-CB95-40BE-AB64-F1FC70A541A9}" type="datetimeFigureOut">
              <a:rPr lang="ru-RU" smtClean="0"/>
              <a:pPr/>
              <a:t>18.07.2013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4AE1A-D185-4047-A947-DCE7C6E82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86;&#1090;&#1074;&#1077;&#1090;.ppt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63688" y="2132856"/>
            <a:ext cx="6110071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5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Звезды спорта</a:t>
            </a:r>
            <a:endParaRPr lang="ru-RU" sz="6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одзаголовок 3"/>
          <p:cNvSpPr txBox="1">
            <a:spLocks/>
          </p:cNvSpPr>
          <p:nvPr/>
        </p:nvSpPr>
        <p:spPr>
          <a:xfrm>
            <a:off x="403448" y="5276800"/>
            <a:ext cx="8489032" cy="1464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Автор</a:t>
            </a:r>
            <a:r>
              <a:rPr lang="ru-RU" sz="2000" b="1" noProof="0" dirty="0" smtClean="0"/>
              <a:t>: </a:t>
            </a:r>
            <a:r>
              <a:rPr lang="ru-RU" sz="2000" b="1" dirty="0" smtClean="0"/>
              <a:t>Бурков Юрий Викторович, у</a:t>
            </a:r>
            <a:r>
              <a:rPr kumimoji="0" lang="ru-RU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читель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ГБОУ гимназии 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№ 498 Невского района Санкт-Петербурга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660" y="3717032"/>
            <a:ext cx="88764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ДЛЯ УЧАЩИХСЯ 11 КЛАССОВ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79736" y="-99392"/>
            <a:ext cx="37876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КРОССВОРД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07699" y="-171400"/>
            <a:ext cx="30466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ЗАДАНИЕ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83300" y="620688"/>
            <a:ext cx="229845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ГОРИЗОНТАЛИ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7504" y="710924"/>
          <a:ext cx="5832640" cy="6030444"/>
        </p:xfrm>
        <a:graphic>
          <a:graphicData uri="http://schemas.openxmlformats.org/drawingml/2006/table">
            <a:tbl>
              <a:tblPr/>
              <a:tblGrid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</a:tblGrid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012160" y="980728"/>
            <a:ext cx="3131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1. Знаменитая российская гимнастка, двукратная олимпийская чемпионка Сиднея, двукратная чемпионка мира, двукратная чемпионка Европы.</a:t>
            </a:r>
            <a:endParaRPr lang="ru-RU" sz="1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2564904"/>
            <a:ext cx="3131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2. Известная советская фигуристка, тренер по фигурному катанию. Самая юная советская спортсменка, принимавшая участие в Олимпийских играх, за всю историю советского спорта</a:t>
            </a:r>
            <a:endParaRPr lang="ru-RU" sz="16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12160" y="4365104"/>
            <a:ext cx="3131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3</a:t>
            </a:r>
            <a:r>
              <a:rPr lang="ru-RU" sz="1600" b="1" dirty="0" smtClean="0"/>
              <a:t>. </a:t>
            </a:r>
            <a:r>
              <a:rPr lang="ru-RU" sz="1600" b="1" dirty="0"/>
              <a:t>Р</a:t>
            </a:r>
            <a:r>
              <a:rPr lang="ru-RU" sz="1600" b="1" dirty="0" smtClean="0"/>
              <a:t>оссийская легкоатлетка, специализирующаяся в прыжках в длину и тройном прыжке.  </a:t>
            </a:r>
            <a:endParaRPr lang="ru-RU" sz="1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12160" y="5301208"/>
            <a:ext cx="3131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4. Непобеждённая российская спортсменка-боксёр, чемпионка мира по боксу среди профессионалов во втором среднем весе (до 72,575 кг) по версиям WIBF 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79736" y="-99392"/>
            <a:ext cx="37876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КРОССВОРД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07699" y="-171400"/>
            <a:ext cx="30466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ЗАДАНИЕ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42286" y="620688"/>
            <a:ext cx="198047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ВЕРТИКАЛИ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12160" y="980728"/>
            <a:ext cx="3131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1. Советская и российская легкоатлетка, специалист в беге на средние дистанции. Олимпийская чемпионка и чемпионка мира, обладательница двух мировых рекордов.</a:t>
            </a:r>
            <a:endParaRPr lang="ru-RU" sz="1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2708920"/>
            <a:ext cx="3131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2. Российская фигуристка, двукратная чемпионка мира семикратная чемпионка Европы.</a:t>
            </a:r>
            <a:endParaRPr lang="ru-RU" sz="16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12160" y="3429000"/>
            <a:ext cx="3131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3</a:t>
            </a:r>
            <a:r>
              <a:rPr lang="ru-RU" sz="1600" b="1" dirty="0" smtClean="0"/>
              <a:t>.  Советская и российская волейболистка. Двукратная чемпионка Европы, двукратная чемпионка СССР, трёхкратная чемпионка России. </a:t>
            </a:r>
            <a:endParaRPr lang="ru-RU" sz="1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12160" y="4653136"/>
            <a:ext cx="3131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4. Российская пловчиха в открытой воде, олимпийская чемпионка.</a:t>
            </a:r>
            <a:endParaRPr lang="ru-RU" sz="16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012160" y="5417929"/>
            <a:ext cx="3131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5. Знаменитая российская гимнастка трёхкратная абсолютная чемпионка мира и трёхкратная абсолютная чемпионка Европы </a:t>
            </a:r>
            <a:endParaRPr lang="ru-RU" sz="1600" b="1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07504" y="710924"/>
          <a:ext cx="5832640" cy="6030444"/>
        </p:xfrm>
        <a:graphic>
          <a:graphicData uri="http://schemas.openxmlformats.org/drawingml/2006/table">
            <a:tbl>
              <a:tblPr/>
              <a:tblGrid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</a:tblGrid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07504" y="710924"/>
          <a:ext cx="5832640" cy="6030444"/>
        </p:xfrm>
        <a:graphic>
          <a:graphicData uri="http://schemas.openxmlformats.org/drawingml/2006/table">
            <a:tbl>
              <a:tblPr/>
              <a:tblGrid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  <a:gridCol w="291632"/>
              </a:tblGrid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30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</a:endParaRPr>
                    </a:p>
                  </a:txBody>
                  <a:tcPr marL="4212" marR="4212" marT="42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79736" y="-99392"/>
            <a:ext cx="37876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КРОССВОРД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07699" y="-171400"/>
            <a:ext cx="30466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ЗАДАНИЕ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42286" y="620688"/>
            <a:ext cx="198047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ВЕРТИКАЛИ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12160" y="980728"/>
            <a:ext cx="3131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6. Российская волейболистка, игрок национальной сборной, двукратная чемпионка мира. Лучшая спортсменка России в 2010 году.</a:t>
            </a:r>
          </a:p>
          <a:p>
            <a:r>
              <a:rPr lang="ru-RU" sz="1600" b="1" dirty="0" smtClean="0"/>
              <a:t> </a:t>
            </a:r>
            <a:endParaRPr lang="ru-RU" sz="1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2204864"/>
            <a:ext cx="3131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7. Российская теннисистка, олимпийская чемпионка 2008 года и серебряный призёр Олимпийских игр 2000 года. </a:t>
            </a:r>
            <a:endParaRPr lang="ru-RU" sz="16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12160" y="3212976"/>
            <a:ext cx="3131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8</a:t>
            </a:r>
            <a:r>
              <a:rPr lang="ru-RU" sz="1600" b="1" dirty="0" smtClean="0"/>
              <a:t>. Выдающаяся советская фигуристка, трёхкратная олимпийская чемпионка, десятикратная чемпионка мира, российский общественный деятель. </a:t>
            </a:r>
            <a:endParaRPr lang="ru-RU" sz="1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12160" y="5733256"/>
            <a:ext cx="3131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10. Российская прыгунья с шестом, обладательница 27 мировых рекордов в прыжках с шестом среди женщин</a:t>
            </a:r>
            <a:r>
              <a:rPr lang="ru-RU" sz="1600" dirty="0" smtClean="0"/>
              <a:t>.</a:t>
            </a:r>
            <a:r>
              <a:rPr lang="ru-RU" sz="1600" b="1" dirty="0" smtClean="0"/>
              <a:t> </a:t>
            </a:r>
            <a:endParaRPr lang="ru-RU" sz="16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012160" y="4725144"/>
            <a:ext cx="3131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9. Российская спортсменка, представляла художественную гимнастику в индивидуальных упражнениях. </a:t>
            </a:r>
            <a:endParaRPr lang="ru-RU" sz="1600" b="1" dirty="0"/>
          </a:p>
        </p:txBody>
      </p:sp>
      <p:sp>
        <p:nvSpPr>
          <p:cNvPr id="15" name="Прямоугольник 14">
            <a:hlinkClick r:id="rId2" action="ppaction://hlinkpres?slideindex=1&amp;slidetitle="/>
          </p:cNvPr>
          <p:cNvSpPr/>
          <p:nvPr/>
        </p:nvSpPr>
        <p:spPr>
          <a:xfrm>
            <a:off x="2051720" y="6093296"/>
            <a:ext cx="231358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329</Words>
  <Application>Microsoft Office PowerPoint</Application>
  <PresentationFormat>Экран (4:3)</PresentationFormat>
  <Paragraphs>73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10</cp:revision>
  <dcterms:created xsi:type="dcterms:W3CDTF">2012-02-18T16:06:00Z</dcterms:created>
  <dcterms:modified xsi:type="dcterms:W3CDTF">2013-07-18T11:56:48Z</dcterms:modified>
</cp:coreProperties>
</file>