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D9BB3-2292-459F-9650-4025324F9F62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B2702-E362-4A8E-9F4D-7059BBCC9F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B2702-E362-4A8E-9F4D-7059BBCC9F5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B2702-E362-4A8E-9F4D-7059BBCC9F58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D833D7-D746-444C-B707-2533B34D8090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B34A97-B069-4A3C-841F-5ABA90D2C3F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yandex.ru/yandsearch?p=1&amp;text=%D1%86%D0%B2%D0%B5%D1%82%D1%8B&amp;img_url=http%3A%2F%2Favtopolirovka.ru%2Fimages%2F8marta.jpg&amp;pos=42&amp;uinfo=sw-1263-sh-907-fw-1038-fh-598-pd-1&amp;rpt=simage" TargetMode="External"/><Relationship Id="rId7" Type="http://schemas.openxmlformats.org/officeDocument/2006/relationships/hyperlink" Target="http://images.yandex.ru/yandsearch?p=2&amp;text=%D1%86%D0%B2%D0%B5%D1%82%D1%8B&amp;img_url=http%3A%2F%2Fimg-fotki.yandex.ru%2Fget%2F3%2Fvibpxhgglzd.2de%2F0_c6f5_3781bf10_XL&amp;pos=79&amp;uinfo=sw-1263-sh-907-fw-1038-fh-598-pd-1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yandex.ru/yandsearch?p=1&amp;text=%D1%86%D0%B2%D0%B5%D1%82%D1%8B&amp;img_url=http%3A%2F%2Fgorod.tomsk.ru%2Fi%2Fu%2F10046%2F226004_288_648_ArtFile_ru.jpg&amp;pos=52&amp;uinfo=sw-1263-sh-907-fw-1038-fh-598-pd-1&amp;rpt=simage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yandex.ru/yandsearch?p=3&amp;text=%D1%86%D0%B2%D0%B5%D1%82%D1%8B&amp;img_url=http%3A%2F%2Frn.foto.radikal.ru%2F0708%2Fcc%2F9847f6989de9.jpg&amp;pos=102&amp;uinfo=sw-1263-sh-907-fw-1038-fh-598-pd-1&amp;rpt=sim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p=4&amp;text=%D0%BA%D1%83%D0%B2%D1%88%D0%B8%D0%BD%D0%BA%D0%B0&amp;img_url=http%3A%2F%2Fimg-fotki.yandex.ru%2Fget%2F5708%2Flady-annadu.73%2F0_64588_91ffb682_XS.jpg&amp;pos=145&amp;uinfo=sw-1263-sh-907-fw-1038-fh-59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text=%D1%80%D0%BE%D0%B7%D0%B0&amp;img_url=http%3A%2F%2F0.tqn.com%2Fd%2Fdrawsketch%2F1%2F0%2Fh%2FR%2Frose1reference.jpg&amp;pos=14&amp;uinfo=sw-1263-sh-907-fw-1038-fh-598-pd-1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C%D0%B0%D0%BA&amp;img_url=http%3A%2F%2Fwww.photostart.info%2Fimages%2F752_med.jpg&amp;pos=0&amp;uinfo=sw-1263-sh-907-fw-1038-fh-59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hyperlink" Target="http://images.yandex.ru/yandsearch?text=%D0%B3%D0%B0%D0%BB%D0%B0%D0%BD%D1%82%D1%83%D1%81&amp;img_url=http%3A%2F%2Fzaharimarina.narod.ru%2Fgalanthus.jpg&amp;pos=0&amp;uinfo=sw-1263-sh-907-fw-1038-fh-598-pd-1&amp;rpt=simag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#!/yandsearch?text=&#1094;&#1074;&#1077;&#1090;&#1099;&amp;pos=18&amp;uinfo=sw-1263-sh-907-fw-1038-fh-598-pd-1&amp;rpt=simage&amp;img_url=http%3A%2F%2Fanimalworld.com.ua%2Fimages%2F2011%2FApril%2FNatur%2FCveti%2FCveti_10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%3A%2F%2Fwww.vestnik-cvetovoda.ru%2Ffile%2Fshared%2FImage%2FFOTOGALEREYA%2FLilacs%2Fkorzinka.jpg&amp;uinfo=sw-1263-sh-907-fw-0-fh-598-pd-1&amp;text=%D1%81%D0%B8%D1%80%D0%B5%D0%BD%D1%8C%20%D0%BA%D0%B0%D1%80%D1%82%D0%B8%D0%BD%D0%BA%D0%B8&amp;noreask=1&amp;pos=7&amp;lr=22&amp;rpt=sim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BD%D0%B5%D0%B7%D0%B0%D0%B1%D1%83%D0%B4%D0%BA%D0%B0&amp;img_url=http%3A%2F%2Fimg0.liveinternet.ru%2Fimages%2Fattach%2Fc%2F4%2F82%2F580%2F82580464_ya03.jpg&amp;pos=11&amp;uinfo=sw-1263-sh-907-fw-1038-fh-598-pd-1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B%D0%B0%D0%BD%D0%B4%D1%8B%D1%88&amp;img_url=http%3A%2F%2Fimg1.liveinternet.ru%2Fimages%2Fattach%2Fc%2F0%2F39%2F857%2F39857290_1032947.jpg&amp;pos=26&amp;uinfo=sw-1263-sh-907-fw-1038-fh-598-pd-1&amp;rpt=s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1%81%D0%BE%D1%81%D0%BD%D0%B0&amp;img_url=http%3A%2F%2Fkirovograd.rks.kr.ua%2Fimages%2Fpine.jpg&amp;pos=16&amp;uinfo=sw-1263-sh-907-fw-0-fh-598-pd-1&amp;rpt=simag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A%D0%BE%D0%BB%D0%BE%D0%BA%D0%BE%D0%BB%D1%8C%D1%87%D0%B8%D0%BA&amp;img_url=http%3A%2F%2Fimg-fotki.yandex.ru%2Fget%2F3811%2Fdragongv52.8%2F0_4452d_98fe3448_XL.jpg&amp;pos=1&amp;uinfo=sw-1263-sh-907-fw-1038-fh-598-pd-1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text=%D1%87%D0%B5%D1%81%D0%BD%D0%BE%D0%BA&amp;img_url=http%3A%2F%2Fwww.pravda.ru%2Fimages%2Farticle%2F4%2F4%2F8%2F213448.jpeg&amp;pos=0&amp;uinfo=sw-1263-sh-907-fw-1038-fh-598-pd-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«Знаешь ли ты растения?»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Внеклассное мероприятие </a:t>
            </a:r>
            <a:r>
              <a:rPr lang="ru-RU" dirty="0"/>
              <a:t> </a:t>
            </a:r>
            <a:r>
              <a:rPr lang="ru-RU" dirty="0" smtClean="0"/>
              <a:t>по биологии для 6 класса</a:t>
            </a:r>
          </a:p>
          <a:p>
            <a:r>
              <a:rPr lang="ru-RU" dirty="0" smtClean="0"/>
              <a:t>Учитель: Авраменко Ю.В.</a:t>
            </a:r>
          </a:p>
          <a:p>
            <a:endParaRPr lang="ru-RU" dirty="0"/>
          </a:p>
        </p:txBody>
      </p:sp>
      <p:pic>
        <p:nvPicPr>
          <p:cNvPr id="17410" name="Picture 2" descr="http://im2-tub-ru.yandex.net/i?id=252667702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42852"/>
            <a:ext cx="1905000" cy="1428750"/>
          </a:xfrm>
          <a:prstGeom prst="rect">
            <a:avLst/>
          </a:prstGeom>
          <a:noFill/>
        </p:spPr>
      </p:pic>
      <p:pic>
        <p:nvPicPr>
          <p:cNvPr id="17412" name="Picture 4" descr="http://im0-tub-ru.yandex.net/i?id=126532014-6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5072073"/>
            <a:ext cx="2047876" cy="1535907"/>
          </a:xfrm>
          <a:prstGeom prst="rect">
            <a:avLst/>
          </a:prstGeom>
          <a:noFill/>
        </p:spPr>
      </p:pic>
      <p:pic>
        <p:nvPicPr>
          <p:cNvPr id="17416" name="Picture 8" descr="http://im7-tub-ru.yandex.net/i?id=438687942-04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702" y="4929198"/>
            <a:ext cx="2190752" cy="1643064"/>
          </a:xfrm>
          <a:prstGeom prst="rect">
            <a:avLst/>
          </a:prstGeom>
          <a:noFill/>
        </p:spPr>
      </p:pic>
      <p:pic>
        <p:nvPicPr>
          <p:cNvPr id="17418" name="Picture 10" descr="http://im6-tub-ru.yandex.net/i?id=371023703-64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142852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426255"/>
          </a:xfrm>
        </p:spPr>
        <p:txBody>
          <a:bodyPr/>
          <a:lstStyle/>
          <a:p>
            <a:r>
              <a:rPr lang="ru-RU" dirty="0" smtClean="0"/>
              <a:t>Кувшинчики и блюдца не тонут и не бьются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Лик пахучий, хвост колючий</a:t>
            </a:r>
            <a:endParaRPr lang="ru-RU" dirty="0"/>
          </a:p>
        </p:txBody>
      </p:sp>
      <p:pic>
        <p:nvPicPr>
          <p:cNvPr id="24578" name="Picture 2" descr="http://im8-tub-ru.yandex.net/i?id=126167574-1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642918"/>
            <a:ext cx="2928958" cy="2329853"/>
          </a:xfrm>
          <a:prstGeom prst="rect">
            <a:avLst/>
          </a:prstGeom>
          <a:noFill/>
        </p:spPr>
      </p:pic>
      <p:pic>
        <p:nvPicPr>
          <p:cNvPr id="24580" name="Picture 4" descr="http://im5-tub-ru.yandex.net/i?id=411647134-1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857628"/>
            <a:ext cx="2619380" cy="1964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543428" cy="5497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Стоит дуб, </a:t>
            </a:r>
          </a:p>
          <a:p>
            <a:pPr>
              <a:buNone/>
            </a:pPr>
            <a:r>
              <a:rPr lang="ru-RU" dirty="0" smtClean="0"/>
              <a:t>полон круп,</a:t>
            </a:r>
          </a:p>
          <a:p>
            <a:pPr>
              <a:buNone/>
            </a:pPr>
            <a:r>
              <a:rPr lang="ru-RU" dirty="0" smtClean="0"/>
              <a:t>ш</a:t>
            </a:r>
            <a:r>
              <a:rPr lang="ru-RU" dirty="0" smtClean="0"/>
              <a:t>апкой накрыт,</a:t>
            </a:r>
          </a:p>
          <a:p>
            <a:pPr>
              <a:buNone/>
            </a:pPr>
            <a:r>
              <a:rPr lang="ru-RU" dirty="0" smtClean="0"/>
              <a:t>г</a:t>
            </a:r>
            <a:r>
              <a:rPr lang="ru-RU" dirty="0" smtClean="0"/>
              <a:t>воздиком прибит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Первым вылез из землицы </a:t>
            </a:r>
          </a:p>
          <a:p>
            <a:pPr>
              <a:buNone/>
            </a:pPr>
            <a:r>
              <a:rPr lang="ru-RU" dirty="0" smtClean="0"/>
              <a:t>на проталинке.</a:t>
            </a:r>
          </a:p>
          <a:p>
            <a:pPr>
              <a:buNone/>
            </a:pPr>
            <a:r>
              <a:rPr lang="ru-RU" dirty="0" smtClean="0"/>
              <a:t>о</a:t>
            </a:r>
            <a:r>
              <a:rPr lang="ru-RU" dirty="0" smtClean="0"/>
              <a:t>н мороза не боится, </a:t>
            </a:r>
          </a:p>
          <a:p>
            <a:pPr>
              <a:buNone/>
            </a:pPr>
            <a:r>
              <a:rPr lang="ru-RU" dirty="0" smtClean="0"/>
              <a:t>хоть и маленький</a:t>
            </a:r>
            <a:endParaRPr lang="ru-RU" dirty="0"/>
          </a:p>
        </p:txBody>
      </p:sp>
      <p:pic>
        <p:nvPicPr>
          <p:cNvPr id="25602" name="Picture 2" descr="http://im0-tub-ru.yandex.net/i?id=397222561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714356"/>
            <a:ext cx="2928958" cy="2089562"/>
          </a:xfrm>
          <a:prstGeom prst="rect">
            <a:avLst/>
          </a:prstGeom>
          <a:noFill/>
        </p:spPr>
      </p:pic>
      <p:pic>
        <p:nvPicPr>
          <p:cNvPr id="25604" name="Picture 4" descr="http://im3-tub-ru.yandex.net/i?id=533491246-3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3929066"/>
            <a:ext cx="2928958" cy="2186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http://blog.joinsmsn.com/usr/d/h1/dh1218/1102/4d6472b6ca8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1214414" y="2571744"/>
            <a:ext cx="7215237" cy="1940957"/>
          </a:xfrm>
          <a:prstGeom prst="roundRect">
            <a:avLst/>
          </a:prstGeom>
          <a:noFill/>
          <a:scene3d>
            <a:camera prst="perspectiveAbove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МОЛОДЦЫ!!!</a:t>
            </a:r>
          </a:p>
          <a:p>
            <a:pPr algn="ctr"/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/>
          <a:lstStyle/>
          <a:p>
            <a:r>
              <a:rPr lang="ru-RU" dirty="0" smtClean="0"/>
              <a:t> «Разминка»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Какое дерево самое высокое в мире?</a:t>
            </a:r>
          </a:p>
          <a:p>
            <a:r>
              <a:rPr lang="ru-RU" dirty="0" smtClean="0"/>
              <a:t>2. Какое дерево самое морозостойкое и выносливое?</a:t>
            </a:r>
          </a:p>
          <a:p>
            <a:r>
              <a:rPr lang="ru-RU" dirty="0" smtClean="0"/>
              <a:t>3. Какой цветок называется также как конфета?</a:t>
            </a:r>
          </a:p>
          <a:p>
            <a:r>
              <a:rPr lang="ru-RU" dirty="0" smtClean="0"/>
              <a:t>4. Почему на полянах цветы с яркими цветами, а в еловом лесу чаще – белые?</a:t>
            </a:r>
          </a:p>
          <a:p>
            <a:r>
              <a:rPr lang="ru-RU" dirty="0" smtClean="0"/>
              <a:t>5. Какое цветковое растение самое маленькое?</a:t>
            </a:r>
          </a:p>
          <a:p>
            <a:r>
              <a:rPr lang="ru-RU" dirty="0" smtClean="0"/>
              <a:t>6. </a:t>
            </a:r>
            <a:r>
              <a:rPr lang="ru-RU" dirty="0" smtClean="0"/>
              <a:t> </a:t>
            </a:r>
            <a:r>
              <a:rPr lang="ru-RU" dirty="0" smtClean="0"/>
              <a:t>У какого растения самый крупный цветок?</a:t>
            </a:r>
          </a:p>
          <a:p>
            <a:r>
              <a:rPr lang="ru-RU" dirty="0" smtClean="0"/>
              <a:t>7. Какие растения-хищники вы знаете?</a:t>
            </a:r>
          </a:p>
          <a:p>
            <a:r>
              <a:rPr lang="ru-RU" dirty="0" smtClean="0"/>
              <a:t>8. У какого растения самые крупные листья?</a:t>
            </a:r>
          </a:p>
          <a:p>
            <a:r>
              <a:rPr lang="ru-RU" dirty="0" smtClean="0"/>
              <a:t>9. Какие деревья наиболее чувствительны к загрязнению воздуха?</a:t>
            </a:r>
          </a:p>
          <a:p>
            <a:r>
              <a:rPr lang="ru-RU" dirty="0" smtClean="0"/>
              <a:t>10. Почему кустарник дикой розы называют шиповником?</a:t>
            </a:r>
            <a:endParaRPr lang="ru-RU" dirty="0" smtClean="0"/>
          </a:p>
          <a:p>
            <a:r>
              <a:rPr lang="ru-RU" dirty="0" smtClean="0"/>
              <a:t>11. Листья каких деревьев осенью краснеют?</a:t>
            </a:r>
          </a:p>
          <a:p>
            <a:r>
              <a:rPr lang="ru-RU" dirty="0" smtClean="0"/>
              <a:t>12. Какое дерево цветет последним в году?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«Собери в корзину плоды»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команда получает задание распределить растения по видам плодов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ru-RU" dirty="0" smtClean="0"/>
              <a:t>«Мозаика цветов»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3357586"/>
          </a:xfrm>
        </p:spPr>
        <p:txBody>
          <a:bodyPr/>
          <a:lstStyle/>
          <a:p>
            <a:r>
              <a:rPr lang="ru-RU" dirty="0" smtClean="0"/>
              <a:t>С давних времен девушки ищут в соцветиях этого растения необыкновенные цветки, по поверью, приносящие счастье. У них не 4, а 5, 6,7 и более лепестков. Такой цветок, по поверью, нужно отыскать и съесть. Это всеми любимое растение с приятным ароматом, кустарник, с трудом удерживающий на ветках кисти своих прелестных цветов.</a:t>
            </a:r>
            <a:endParaRPr lang="ru-RU" dirty="0"/>
          </a:p>
        </p:txBody>
      </p:sp>
      <p:pic>
        <p:nvPicPr>
          <p:cNvPr id="2050" name="Picture 2" descr="http://im6-tub-ru.yandex.net/i?id=440927644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071942"/>
            <a:ext cx="3143257" cy="250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В Германии этот цветок считается волшебным. С его помощью можно узнать имя суженого или суженой. Цветок кладут в карман, идут домой. Имя первого попавшегося на дороге или перекрестке и будет именем суженого или суженой.. Это скромный лесной цветок.</a:t>
            </a:r>
          </a:p>
        </p:txBody>
      </p:sp>
      <p:pic>
        <p:nvPicPr>
          <p:cNvPr id="1026" name="Picture 2" descr="http://im6-tub-ru.yandex.net/i?id=609556473-0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857628"/>
            <a:ext cx="3357571" cy="2238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3357586"/>
          </a:xfrm>
        </p:spPr>
        <p:txBody>
          <a:bodyPr/>
          <a:lstStyle/>
          <a:p>
            <a:r>
              <a:rPr lang="ru-RU" dirty="0" smtClean="0"/>
              <a:t>Этот цветок был раньше очень популярен во Франции. В первое майское воскресенье устраивали праздник в его честь. При этом юноши и девушки прикладывали к своей одежде букетики этих цветов. С помощью этих букетиков можно было разговаривать без слов. Эти лесные цветы очень малы, изящны, и кажется, что они сделаны из тончайшего фарфора.</a:t>
            </a:r>
          </a:p>
          <a:p>
            <a:endParaRPr lang="ru-RU" dirty="0"/>
          </a:p>
        </p:txBody>
      </p:sp>
      <p:pic>
        <p:nvPicPr>
          <p:cNvPr id="18434" name="Picture 2" descr="http://im3-tub-ru.yandex.net/i?id=355708776-46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714752"/>
            <a:ext cx="3190884" cy="2393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«Что лишнее?»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Ядро, цитоплазма, пластиды, оболочка, хлорофилл.</a:t>
            </a:r>
          </a:p>
          <a:p>
            <a:r>
              <a:rPr lang="ru-RU" dirty="0" smtClean="0"/>
              <a:t>Береза, огурец, тюльпан, томат, горох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Завязь, рыльце, столбик, пыльник</a:t>
            </a:r>
          </a:p>
          <a:p>
            <a:r>
              <a:rPr lang="ru-RU" dirty="0" smtClean="0"/>
              <a:t>Клубень, луковица, корнеплод, корневище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«Угадай-ка!»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707966"/>
          </a:xfrm>
        </p:spPr>
        <p:txBody>
          <a:bodyPr/>
          <a:lstStyle/>
          <a:p>
            <a:r>
              <a:rPr lang="ru-RU" dirty="0" smtClean="0"/>
              <a:t>Высока, стройна, душиста,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 небо тянется она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Вся одежда золотиста,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Только шапка зелена.</a:t>
            </a:r>
            <a:endParaRPr lang="ru-RU" dirty="0"/>
          </a:p>
        </p:txBody>
      </p:sp>
      <p:pic>
        <p:nvPicPr>
          <p:cNvPr id="19458" name="Picture 2" descr="http://im2-tub-ru.yandex.net/i?id=258696502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86124"/>
            <a:ext cx="3429009" cy="2286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292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Синенький звонок висит,</a:t>
            </a:r>
          </a:p>
          <a:p>
            <a:pPr>
              <a:buNone/>
            </a:pPr>
            <a:r>
              <a:rPr lang="ru-RU" dirty="0" smtClean="0"/>
              <a:t>Никогда он не звенит.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Кто, ребята, не знаком с белозубым …….</a:t>
            </a:r>
            <a:endParaRPr lang="ru-RU" dirty="0"/>
          </a:p>
        </p:txBody>
      </p:sp>
      <p:pic>
        <p:nvPicPr>
          <p:cNvPr id="23554" name="Picture 2" descr="http://im7-tub-ru.yandex.net/i?id=499796230-2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714356"/>
            <a:ext cx="3200422" cy="2143140"/>
          </a:xfrm>
          <a:prstGeom prst="rect">
            <a:avLst/>
          </a:prstGeom>
          <a:noFill/>
        </p:spPr>
      </p:pic>
      <p:pic>
        <p:nvPicPr>
          <p:cNvPr id="23556" name="Picture 4" descr="http://im4-tub-ru.yandex.net/i?id=100929414-20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3929066"/>
            <a:ext cx="307183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447</Words>
  <Application>Microsoft Office PowerPoint</Application>
  <PresentationFormat>Экран (4:3)</PresentationFormat>
  <Paragraphs>61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Игра «Знаешь ли ты растения?»</vt:lpstr>
      <vt:lpstr> «Разминка»</vt:lpstr>
      <vt:lpstr>«Собери в корзину плоды»</vt:lpstr>
      <vt:lpstr>«Мозаика цветов»</vt:lpstr>
      <vt:lpstr>Слайд 5</vt:lpstr>
      <vt:lpstr>Слайд 6</vt:lpstr>
      <vt:lpstr> «Что лишнее?»</vt:lpstr>
      <vt:lpstr> «Угадай-ка!»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«Знаешь ли ты растения?»</dc:title>
  <dc:creator>Администратор</dc:creator>
  <cp:lastModifiedBy>Администратор</cp:lastModifiedBy>
  <cp:revision>9</cp:revision>
  <dcterms:created xsi:type="dcterms:W3CDTF">2013-04-07T14:15:17Z</dcterms:created>
  <dcterms:modified xsi:type="dcterms:W3CDTF">2013-04-07T15:37:47Z</dcterms:modified>
</cp:coreProperties>
</file>