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93" r:id="rId4"/>
    <p:sldId id="295" r:id="rId5"/>
    <p:sldId id="273" r:id="rId6"/>
    <p:sldId id="270" r:id="rId7"/>
    <p:sldId id="296" r:id="rId8"/>
    <p:sldId id="274" r:id="rId9"/>
    <p:sldId id="297" r:id="rId10"/>
    <p:sldId id="271" r:id="rId11"/>
    <p:sldId id="272" r:id="rId12"/>
    <p:sldId id="275" r:id="rId13"/>
    <p:sldId id="299" r:id="rId14"/>
    <p:sldId id="266" r:id="rId15"/>
    <p:sldId id="262" r:id="rId16"/>
    <p:sldId id="260" r:id="rId17"/>
    <p:sldId id="259" r:id="rId18"/>
    <p:sldId id="256" r:id="rId19"/>
    <p:sldId id="263" r:id="rId20"/>
    <p:sldId id="257" r:id="rId21"/>
    <p:sldId id="279" r:id="rId22"/>
    <p:sldId id="277" r:id="rId23"/>
    <p:sldId id="300" r:id="rId24"/>
    <p:sldId id="278" r:id="rId25"/>
    <p:sldId id="301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699" autoAdjust="0"/>
    <p:restoredTop sz="94660"/>
  </p:normalViewPr>
  <p:slideViewPr>
    <p:cSldViewPr>
      <p:cViewPr>
        <p:scale>
          <a:sx n="64" d="100"/>
          <a:sy n="64" d="100"/>
        </p:scale>
        <p:origin x="-66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ахар\Мои документы\Мои рисунки\Новый 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228600"/>
            <a:ext cx="9744076" cy="7315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3071810"/>
            <a:ext cx="75009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571744"/>
            <a:ext cx="7668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Дальний Восток – край контрастов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хар\Мои документы\Мои рисунки\Новый рисунок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778" y="1071546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Реки Дальнего Востока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285728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Слайд 9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1968" y="785794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Озёра Дальнего Востока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614364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Озеро </a:t>
            </a:r>
            <a:r>
              <a:rPr lang="ru-RU" sz="2800" b="1" dirty="0" err="1" smtClean="0">
                <a:solidFill>
                  <a:schemeClr val="bg1"/>
                </a:solidFill>
              </a:rPr>
              <a:t>Ханка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2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Вулканическое озеро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42900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Ледниковые озёра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21429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707" y="0"/>
            <a:ext cx="42362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00010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Распространение многолетней мерзлоты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185736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сплошное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000504"/>
            <a:ext cx="385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 талыми грунтами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5643578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отсутствует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73112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11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97000"/>
          <a:ext cx="86439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59293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Внутренние воды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севере реки с весенним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половодьем, а на юге с половодье в тёплую часть года;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севере распространена многолетняя мерзлота.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29422" y="42860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12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Уссурийская тайга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6072206"/>
            <a:ext cx="533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Кедрово-широколиственный лес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357166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ахар\Мои документы\Мои рисунки\Новый рисунок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228600"/>
            <a:ext cx="9744076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600076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Ель </a:t>
            </a:r>
            <a:r>
              <a:rPr lang="ru-RU" sz="3200" b="1" dirty="0" err="1" smtClean="0">
                <a:solidFill>
                  <a:schemeClr val="bg1"/>
                </a:solidFill>
              </a:rPr>
              <a:t>аянская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14351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Пихта черная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7150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350043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Кедр корейский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335756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Амурский бархат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3647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Манчжурский</a:t>
            </a:r>
            <a:r>
              <a:rPr lang="ru-RU" sz="3200" b="1" dirty="0" smtClean="0">
                <a:solidFill>
                  <a:schemeClr val="bg1"/>
                </a:solidFill>
              </a:rPr>
              <a:t> орех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621508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Тис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21429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30" y="585789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Актинидия </a:t>
            </a:r>
            <a:r>
              <a:rPr lang="ru-RU" sz="3200" b="1" dirty="0" err="1" smtClean="0">
                <a:solidFill>
                  <a:schemeClr val="bg1"/>
                </a:solidFill>
              </a:rPr>
              <a:t>коломикта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3129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Дикий виноград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6273225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Лимонник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21429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264318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Женьшень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592933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Барбарис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6273225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Элетерекокк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17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ахар\Мои документы\Мои рисунки\Новый рисунок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57950" y="627322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марал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6273225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бурундук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кабарга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6273225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соболь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810" y="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рысь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30" y="3000372"/>
            <a:ext cx="171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колонок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378619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белка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73112" y="21429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18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28802"/>
            <a:ext cx="785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1. ГП и его особенности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2. Тектоническое строение и рельеф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3. Климат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4. Внутренние воды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5. Органический мир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6. Итоги урока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tabLst>
                <a:tab pos="457200" algn="l"/>
              </a:tabLs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57148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ПЛАН УРОКА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86644" y="35716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Амурский тигр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3500438"/>
            <a:ext cx="2857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Гималайский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медведь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780782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Дальневосточный леопард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6273225"/>
            <a:ext cx="2565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Куница </a:t>
            </a:r>
            <a:r>
              <a:rPr lang="ru-RU" sz="3200" b="1" dirty="0" err="1" smtClean="0"/>
              <a:t>харза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2214554"/>
            <a:ext cx="26032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Енотовидная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собака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Пятнистый олень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ахар\Мои документы\Мои рисунки\Новый рисунок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488" y="-228600"/>
            <a:ext cx="9324976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6072206"/>
            <a:ext cx="2901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Голубая</a:t>
            </a:r>
            <a:r>
              <a:rPr lang="ru-RU" sz="3200" b="1" dirty="0" smtClean="0">
                <a:solidFill>
                  <a:schemeClr val="bg1"/>
                </a:solidFill>
              </a:rPr>
              <a:t> сорока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000372"/>
            <a:ext cx="3290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Утка мандаринка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429264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Манчжурский</a:t>
            </a:r>
            <a:r>
              <a:rPr lang="ru-RU" sz="3200" b="1" dirty="0" smtClean="0"/>
              <a:t> фазан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285728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 20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еография\Рабочий стол\дровос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224228" cy="5312164"/>
          </a:xfrm>
          <a:prstGeom prst="rect">
            <a:avLst/>
          </a:prstGeom>
          <a:noFill/>
        </p:spPr>
      </p:pic>
      <p:pic>
        <p:nvPicPr>
          <p:cNvPr id="3" name="Picture 2" descr="C:\Documents and Settings\география\Рабочий стол\samaya-krasivaya-babochka-rossii-mahaon-maaka-0002167412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104" y="1928802"/>
            <a:ext cx="4978084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42926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Самый крупный в России жук –  уссурийский дровосек.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85723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Самая крупная в России бабочка махаон </a:t>
            </a:r>
            <a:r>
              <a:rPr lang="ru-RU" sz="2400" b="1" dirty="0" err="1" smtClean="0"/>
              <a:t>Маака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21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397000"/>
          <a:ext cx="842968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9293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Органичес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кий мир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Богатый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органический мир.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Природные зоны от тундры на севере, с бродящими белыми медведями до широколиственных лесов с бархатным деревом  и лианами, сквозь чащи которых пробирается уссурийский тигр на юге.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29520" y="71435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22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67844"/>
          <a:ext cx="9144000" cy="717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12"/>
                <a:gridCol w="6429388"/>
              </a:tblGrid>
              <a:tr h="175896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Географическое положение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Прибрежное положение; большая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вытянутость с северо-востока на юго-запад; в своем составе имеет материковую, островную, полуостровную части.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Северные 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тер-рии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находятся за полярным кругом, а южные - на широте Италии.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71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Тектоническое строение и рельеф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Активная</a:t>
                      </a:r>
                      <a:r>
                        <a:rPr lang="ru-RU" sz="2000" b="1" baseline="0" dirty="0" smtClean="0"/>
                        <a:t> тектоническая подвижность; вулканы, землетрясения, гейзеры, горячие источники.</a:t>
                      </a:r>
                    </a:p>
                    <a:p>
                      <a:r>
                        <a:rPr lang="ru-RU" sz="2000" b="1" baseline="0" dirty="0" smtClean="0"/>
                        <a:t>Обширные нагорья на севере и горные хребты на юге  чередуются низменными равнинами.</a:t>
                      </a:r>
                      <a:endParaRPr lang="ru-RU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21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Климат</a:t>
                      </a:r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Климат от арктического до умеренного. Велики контрасты температур и осадков между приморскими и внутренними районами.</a:t>
                      </a:r>
                      <a:endParaRPr lang="ru-RU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9159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Внутренние воды</a:t>
                      </a:r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 севере реки с весенним</a:t>
                      </a:r>
                      <a:r>
                        <a:rPr lang="ru-RU" sz="2000" b="1" baseline="0" dirty="0" smtClean="0"/>
                        <a:t> половодьем, а на юге с половодье в тёплую часть года. На севере распространена многолетняя мерзлота. </a:t>
                      </a:r>
                      <a:endParaRPr lang="ru-RU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00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Органический мир</a:t>
                      </a:r>
                    </a:p>
                    <a:p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Богатый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органический мир.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Природные зоны от тундры на севере, с бродящими белыми медведями до широколиственных лесов с бархатным деревом  и лианами, сквозь чащи которых пробирается уссурийский тигр на юге. </a:t>
                      </a:r>
                      <a:endParaRPr lang="ru-RU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000108"/>
            <a:ext cx="735811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Камчатка, Чукотка.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Сахалин, Курильские, Командорские.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Берингово, Охотское, Японское.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Цунами.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Землетрясения и извержения вулканов.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Гейзеры, Камчатки.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Муссонный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 материка, с моря.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Дождя.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Амур, Зея, Бурея, Уссури.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Муссонных дождей.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Уссурийская тайга.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64291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24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142984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Домашнее задание : § 45, подготовить интересную информацию для рекламного проекта: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 Сахалине – 1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Чукотке – 2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Камчатке – 3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Командорских островах -4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Приморье -5.1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Курильских островах – 5.2 группа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42860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25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01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082"/>
                <a:gridCol w="6220918"/>
              </a:tblGrid>
              <a:tr h="1509109">
                <a:tc>
                  <a:txBody>
                    <a:bodyPr/>
                    <a:lstStyle/>
                    <a:p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Географическое положение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                                                                    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Слайд 2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5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Тектоническое строение и рельеф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282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Климат</a:t>
                      </a:r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278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Внутренние воды</a:t>
                      </a:r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9920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Органический мир</a:t>
                      </a:r>
                    </a:p>
                    <a:p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1397000"/>
          <a:ext cx="878687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592935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Географическое положение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прибрежное положение;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большая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вытянутость (4500 км) с северо-востока на юго-запад;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составе имеет материковую, островную,         полуостровную части;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северные </a:t>
                      </a:r>
                      <a:r>
                        <a:rPr lang="ru-RU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тер-рии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находятся за полярным кругом, а южные - на широте Италии.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86644" y="50004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Захар\Мои документы\Мои рисунки\Новый рисунок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85725"/>
            <a:ext cx="9753600" cy="7029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928670"/>
            <a:ext cx="37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Вулканы Камчатки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214290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ахар\Мои документы\Мои рисунки\Новый рисунок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2888" y="-228600"/>
            <a:ext cx="9629776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571480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Гейзеры Камчатки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214290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5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071546"/>
          <a:ext cx="86439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58579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Тектоническое строение и рельеф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находится в зоне взаимодействия двух литосферных плит;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вулканы, землетрясения, гейзеры, горячие источники;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обширные нагорья на севере и горные хребты на юге  чередуются низменными равнинами;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 В. – часть великого Тихоокеанского рудного пояса.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5206" y="35716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6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Захар\Мои документы\Мои рисунки\Новый рисунок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3143272" cy="6858000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85720" y="4643446"/>
            <a:ext cx="2428892" cy="1985970"/>
          </a:xfrm>
          <a:prstGeom prst="ellipse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500166" y="4429132"/>
            <a:ext cx="221457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572132" y="4286256"/>
            <a:ext cx="264320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528638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Сибирский антициклон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307181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ЗИМА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2643182"/>
            <a:ext cx="14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ЛЕТО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435769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Летний  муссон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450057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Зимний муссон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35716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6000760" y="2857496"/>
            <a:ext cx="1428760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4214810" y="4500570"/>
            <a:ext cx="1285884" cy="7858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3143240" y="4857760"/>
            <a:ext cx="1000132" cy="5715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14810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800-1000мм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485776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500-</a:t>
            </a:r>
          </a:p>
          <a:p>
            <a:r>
              <a:rPr lang="ru-RU" b="1" dirty="0" smtClean="0"/>
              <a:t>600мм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215074" y="300037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1000-1600мм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15272" y="285728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7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3571876"/>
            <a:ext cx="227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суровая и сухая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397000"/>
          <a:ext cx="87154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63579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Климат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Велики контрасты температур и осадков между приморскими и внутренними районами.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72330" y="64291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8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622</Words>
  <PresentationFormat>Экран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Захар</cp:lastModifiedBy>
  <cp:revision>205</cp:revision>
  <dcterms:modified xsi:type="dcterms:W3CDTF">2013-01-04T05:21:01Z</dcterms:modified>
</cp:coreProperties>
</file>