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83070"/>
            <a:ext cx="4281485" cy="527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00034" y="214290"/>
            <a:ext cx="81439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«Исследователи Дальнего Востока»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71810"/>
            <a:ext cx="3000396" cy="33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Дело,  начатое Поярковым, продолжил этот русский землепроходец, исследователь Восточной Сибири. В 1649-1653  совершил ряд походов в Приамурье, составил «Чертеж реке Амуру».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6348" y="5143512"/>
            <a:ext cx="285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Ерофей Хабаров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Русский казак первым обогнул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восточную оконечность Азии и достиг Тихого океана. В  его честь названа крайняя восточная точка России.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21455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Витус</a:t>
            </a:r>
            <a:r>
              <a:rPr lang="ru-RU" sz="2800" b="1" i="1" dirty="0" smtClean="0"/>
              <a:t> Беринг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300037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i="1" dirty="0" smtClean="0"/>
              <a:t>Семён Дежнев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250030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Ерофей Хабаров</a:t>
            </a:r>
            <a:endParaRPr lang="ru-RU" sz="2800" b="1" dirty="0"/>
          </a:p>
        </p:txBody>
      </p:sp>
      <p:pic>
        <p:nvPicPr>
          <p:cNvPr id="6" name="Рисунок 3" descr="Семен Дежнев. Скульптурный 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929066"/>
            <a:ext cx="21415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Кристи\Рабочий стол\haba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214686"/>
            <a:ext cx="2341552" cy="339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Документы\Камчатка\Стеллер\Фотки\DSC01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2448163" cy="3525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57430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/>
              <a:t>Витус</a:t>
            </a:r>
            <a:r>
              <a:rPr lang="ru-RU" sz="2800" b="1" i="1" dirty="0" smtClean="0"/>
              <a:t> Беринг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143116"/>
            <a:ext cx="3262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Владимир Атласов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0835" y="2643182"/>
            <a:ext cx="2835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i="1" dirty="0" smtClean="0"/>
              <a:t>Ерофей Хабаров</a:t>
            </a:r>
            <a:endParaRPr lang="ru-RU" sz="2800" b="1" i="1" dirty="0"/>
          </a:p>
        </p:txBody>
      </p:sp>
      <p:pic>
        <p:nvPicPr>
          <p:cNvPr id="6" name="Picture 2" descr="E:\Документы\Камчатка\Стеллер\Фотки\DSC01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071810"/>
            <a:ext cx="2398558" cy="3454294"/>
          </a:xfrm>
          <a:prstGeom prst="rect">
            <a:avLst/>
          </a:prstGeom>
          <a:noFill/>
        </p:spPr>
      </p:pic>
      <p:pic>
        <p:nvPicPr>
          <p:cNvPr id="7" name="Picture 2" descr="C:\Documents and Settings\Кристи\Рабочий стол\haba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86124"/>
            <a:ext cx="2341552" cy="339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Кристи\Рабочий стол\39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14686"/>
            <a:ext cx="2226216" cy="32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14290"/>
            <a:ext cx="8929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Моряк, родом из Дании, ставший известным мореплавателем в России, возглавивший камчатские экспедиции и погибший в одной из них. Его имя трижды запечатлено на карте нашей страны.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/>
            <a:r>
              <a:rPr lang="ru-RU" sz="2800" b="1" dirty="0" smtClean="0"/>
              <a:t>Исследователь Камчатки, составил первое достоверное описание полуострова. </a:t>
            </a:r>
          </a:p>
        </p:txBody>
      </p:sp>
      <p:pic>
        <p:nvPicPr>
          <p:cNvPr id="3" name="Picture 2" descr="C:\Documents and Settings\Кристи\Рабочий стол\39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86124"/>
            <a:ext cx="2226216" cy="32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64" y="2643182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Владимир Атласов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Русский мореплаватель, доказавший, что Сахалин отделен от материка проливом (названным в последствии его именем), а река Амур доступна для судов с моря.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C:\Documents and Settings\Кристи\Рабочий стол\m_238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444874"/>
            <a:ext cx="2878952" cy="319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29322" y="2643182"/>
            <a:ext cx="321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Г.И. </a:t>
            </a:r>
            <a:r>
              <a:rPr lang="ru-RU" sz="2800" b="1" i="1" dirty="0" err="1" smtClean="0"/>
              <a:t>Невельской</a:t>
            </a:r>
            <a:endParaRPr lang="ru-RU" sz="2800" b="1" i="1" dirty="0"/>
          </a:p>
        </p:txBody>
      </p:sp>
      <p:pic>
        <p:nvPicPr>
          <p:cNvPr id="5" name="Picture 2" descr="E:\Документы\Камчатка\Стеллер\Фотки\DSC01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2249745" cy="3239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643182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/>
              <a:t>Витус</a:t>
            </a:r>
            <a:r>
              <a:rPr lang="ru-RU" sz="2800" b="1" i="1" dirty="0" smtClean="0"/>
              <a:t> Беринг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643314"/>
            <a:ext cx="2594372" cy="28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00364" y="285749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Ф.П. Врангель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Знаменитый путешественник Центральной  Азии. Первое путешествие совершил в Уссурийский  край.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 descr="Н.М.Пржевальский. 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61107"/>
            <a:ext cx="2786062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50" y="242886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Н.М. Пржевальский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4318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П.А. Кропоткин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278605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В.А. Обручев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00438"/>
            <a:ext cx="2515038" cy="28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2392171" cy="273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Известный  путешественник, исследователь Дальнего Востока, автор увлекательных книг об Уссурийской тайге. </a:t>
            </a:r>
            <a:endParaRPr lang="ru-RU" sz="28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876"/>
            <a:ext cx="2444653" cy="27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43636" y="292893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В.К. Арсеньев</a:t>
            </a:r>
            <a:endParaRPr lang="ru-RU" sz="2800" b="1" i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2500330" cy="28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228599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В.А. Обручев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00438"/>
            <a:ext cx="22293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43240" y="264318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И. Д. Черский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643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Русский землепроходец. В 1639 г. с отрядом казаков первым достиг Охотского моря, открыл его побережье и Сахалинский залив.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250030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Иван Москвитин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307181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Ерофей Хабаров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264318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Владимир Атласов</a:t>
            </a:r>
            <a:endParaRPr lang="ru-RU" sz="2800" b="1" i="1" dirty="0"/>
          </a:p>
        </p:txBody>
      </p:sp>
      <p:pic>
        <p:nvPicPr>
          <p:cNvPr id="6" name="Picture 2" descr="C:\Documents and Settings\Кристи\Рабочий стол\39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24"/>
            <a:ext cx="2226216" cy="329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Кристи\Рабочий стол\haba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14752"/>
            <a:ext cx="1984362" cy="28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3571876"/>
            <a:ext cx="1857388" cy="2643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Русский землепроходец 17 в. В 1643-46 руководил отрядом, который впервые проник в бассейн р. Амур, открыл р. Зея,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Амурско-Зейскую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равнину, среднее и нижнее течение р. Амур до устья. Собрал ценные сведения о природе и населении Приамурья.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385762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Иван Москвитин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342900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Василий Поярков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378619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Курбат</a:t>
            </a:r>
            <a:r>
              <a:rPr lang="ru-RU" sz="2800" b="1" i="1" dirty="0" smtClean="0"/>
              <a:t> Иванов</a:t>
            </a:r>
            <a:endParaRPr lang="ru-RU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714884"/>
            <a:ext cx="1785950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286256"/>
            <a:ext cx="1785950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4500570"/>
            <a:ext cx="1785950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276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Захар</cp:lastModifiedBy>
  <cp:revision>27</cp:revision>
  <dcterms:modified xsi:type="dcterms:W3CDTF">2012-10-23T09:37:40Z</dcterms:modified>
</cp:coreProperties>
</file>