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3" autoAdjust="0"/>
  </p:normalViewPr>
  <p:slideViewPr>
    <p:cSldViewPr>
      <p:cViewPr varScale="1">
        <p:scale>
          <a:sx n="63" d="100"/>
          <a:sy n="63" d="100"/>
        </p:scale>
        <p:origin x="-1277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635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6E9B2-1B59-426E-B603-9D566C10D6C6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9DA55-CA59-4D2A-92C1-571E818B3D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9DA55-CA59-4D2A-92C1-571E818B3D9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E5C877-721C-47B7-9B22-186A540FEE2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94CBE9-4CEE-4CF8-8A8C-DB63D4CEB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5C877-721C-47B7-9B22-186A540FEE2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4CBE9-4CEE-4CF8-8A8C-DB63D4CEB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7E5C877-721C-47B7-9B22-186A540FEE2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94CBE9-4CEE-4CF8-8A8C-DB63D4CEB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5C877-721C-47B7-9B22-186A540FEE2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4CBE9-4CEE-4CF8-8A8C-DB63D4CEB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E5C877-721C-47B7-9B22-186A540FEE2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394CBE9-4CEE-4CF8-8A8C-DB63D4CEB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5C877-721C-47B7-9B22-186A540FEE2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4CBE9-4CEE-4CF8-8A8C-DB63D4CEB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5C877-721C-47B7-9B22-186A540FEE2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4CBE9-4CEE-4CF8-8A8C-DB63D4CEB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5C877-721C-47B7-9B22-186A540FEE2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4CBE9-4CEE-4CF8-8A8C-DB63D4CEB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E5C877-721C-47B7-9B22-186A540FEE2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4CBE9-4CEE-4CF8-8A8C-DB63D4CEB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5C877-721C-47B7-9B22-186A540FEE2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4CBE9-4CEE-4CF8-8A8C-DB63D4CEB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5C877-721C-47B7-9B22-186A540FEE2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4CBE9-4CEE-4CF8-8A8C-DB63D4CEB3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7E5C877-721C-47B7-9B22-186A540FEE2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394CBE9-4CEE-4CF8-8A8C-DB63D4CEB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7%D0%B8%D0%B6%D0%B8%D0%BA%D0%BE%D0%B2,_%D0%92%D0%B8%D0%BA%D1%82%D0%BE%D1%80_%D0%90%D0%BB%D0%B5%D0%BA%D1%81%D0%B0%D0%BD%D0%B4%D1%80%D0%BE%D0%B2%D0%B8%D1%87" TargetMode="External"/><Relationship Id="rId13" Type="http://schemas.openxmlformats.org/officeDocument/2006/relationships/hyperlink" Target="http://ru.wikipedia.org/wiki/%D0%9B%D0%B5%D1%82%D0%BD%D0%B8%D0%B5_%D0%9E%D0%BB%D0%B8%D0%BC%D0%BF%D0%B8%D0%B9%D1%81%D0%BA%D0%B8%D0%B5_%D0%B8%D0%B3%D1%80%D1%8B_1980" TargetMode="External"/><Relationship Id="rId3" Type="http://schemas.openxmlformats.org/officeDocument/2006/relationships/image" Target="../media/image7.png"/><Relationship Id="rId7" Type="http://schemas.openxmlformats.org/officeDocument/2006/relationships/hyperlink" Target="http://ru.wikipedia.org/wiki/%D0%9E%D0%BB%D0%B8%D0%BC%D0%BF%D0%B8%D0%B9%D1%81%D0%BA%D0%B8%D0%B9_%D0%9C%D0%B8%D1%88%D0%BA%D0%B0" TargetMode="External"/><Relationship Id="rId12" Type="http://schemas.openxmlformats.org/officeDocument/2006/relationships/hyperlink" Target="http://ru.wikipedia.org/wiki/%D0%92%D0%B8%D0%B3%D1%80%D0%B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hyperlink" Target="http://ru.wikipedia.org/wiki/%D0%9C%D0%BE%D1%80%D1%81%D0%BA%D0%BE%D0%B9_%D0%BA%D0%BE%D1%82%D0%B8%D0%BA" TargetMode="External"/><Relationship Id="rId5" Type="http://schemas.openxmlformats.org/officeDocument/2006/relationships/hyperlink" Target="http://ru.wikipedia.org/wiki/%D0%A4%D0%B0%D0%B9%D0%BB:RIAN_archive_488322_Flag-bearers_of_states-participants_of_the_XXII_Summer_Olympic_Games.jpg" TargetMode="External"/><Relationship Id="rId10" Type="http://schemas.openxmlformats.org/officeDocument/2006/relationships/hyperlink" Target="http://ru.wikipedia.org/wiki/%D0%A2%D0%B0%D0%BB%D0%BB%D0%B8%D0%BD" TargetMode="External"/><Relationship Id="rId4" Type="http://schemas.openxmlformats.org/officeDocument/2006/relationships/image" Target="../media/image8.jpeg"/><Relationship Id="rId9" Type="http://schemas.openxmlformats.org/officeDocument/2006/relationships/hyperlink" Target="http://ru.wikipedia.org/wiki/%D0%9F%D0%B0%D1%80%D1%83%D1%81%D0%BD%D1%8B%D0%B9_%D1%81%D0%BF%D0%BE%D1%80%D1%82_%D0%BD%D0%B0_%D0%BB%D0%B5%D1%82%D0%BD%D0%B8%D1%85_%D0%9E%D0%BB%D0%B8%D0%BC%D0%BF%D0%B8%D0%B9%D1%81%D0%BA%D0%B8%D1%85_%D0%B8%D0%B3%D1%80%D0%B0%D1%85_198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48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Летние Олимпийские игры</a:t>
            </a:r>
            <a:endParaRPr lang="ru-RU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Levenim MT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39144"/>
          </a:xfrm>
          <a:noFill/>
          <a:ln>
            <a:noFill/>
          </a:ln>
        </p:spPr>
        <p:txBody>
          <a:bodyPr>
            <a:normAutofit/>
          </a:bodyPr>
          <a:lstStyle/>
          <a:p>
            <a:pPr lvl="1" algn="r"/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Подготовила:</a:t>
            </a:r>
          </a:p>
          <a:p>
            <a:pPr lvl="1" algn="r"/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Ученица 10А класса </a:t>
            </a:r>
          </a:p>
          <a:p>
            <a:pPr lvl="1" algn="r"/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Галиаскарова Эльвира</a:t>
            </a:r>
          </a:p>
          <a:p>
            <a:pPr lvl="1"/>
            <a:endParaRPr lang="ru-RU" sz="20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ru-RU" sz="20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ru-RU" sz="2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Альметьевск 2012</a:t>
            </a:r>
          </a:p>
          <a:p>
            <a:endParaRPr lang="ru-RU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91680" y="260648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</a:t>
            </a:r>
            <a:r>
              <a:rPr lang="ru-RU" b="1" i="1" dirty="0" smtClean="0">
                <a:solidFill>
                  <a:schemeClr val="tx2"/>
                </a:solidFill>
              </a:rPr>
              <a:t>Министерство образования и науки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>                               Республики Татарстан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>                                      МОУ СОШ №21</a:t>
            </a:r>
            <a:endParaRPr lang="ru-RU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3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2348880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ru-RU" sz="6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КОНЕЦ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b="0" i="1" dirty="0" smtClean="0"/>
              <a:t>Спасибо за внимание.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3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Летние Олимпийские игры</a:t>
            </a:r>
            <a:r>
              <a:rPr lang="ru-RU" sz="4000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4000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b="0" i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крупнейшие международные соревнования по летним и всесезонным видам спорта, проводящиеся один раз в 4 года под эгидой Международного олимпийского комитета. Игры начали проводиться с 1896 года. Возрождение олимпийского движения в современности связано с именем барона Пьера де Кубертена.</a:t>
            </a:r>
          </a:p>
          <a:p>
            <a:endParaRPr lang="ru-RU" dirty="0"/>
          </a:p>
        </p:txBody>
      </p:sp>
    </p:spTree>
  </p:cSld>
  <p:clrMapOvr>
    <a:masterClrMapping/>
  </p:clrMapOvr>
  <p:transition advTm="3000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3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Символ Олимпийских игр</a:t>
            </a:r>
            <a:br>
              <a:rPr lang="ru-RU" sz="4000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dirty="0"/>
          </a:p>
        </p:txBody>
      </p:sp>
      <p:pic>
        <p:nvPicPr>
          <p:cNvPr id="4" name="Содержимое 3" descr="1267268752_bd172a5722d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508104" y="1196752"/>
            <a:ext cx="3351856" cy="2016224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  <a:bevelB prst="angle"/>
          </a:sp3d>
        </p:spPr>
      </p:pic>
      <p:sp>
        <p:nvSpPr>
          <p:cNvPr id="5" name="Прямоугольник 4"/>
          <p:cNvSpPr/>
          <p:nvPr/>
        </p:nvSpPr>
        <p:spPr>
          <a:xfrm>
            <a:off x="467544" y="1052736"/>
            <a:ext cx="55446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 Олимпийских игр — пять скреплённых колец, символизирующих объединение пяти частей света в олимпийском движении, т. н. олимпийские кольца. Цвет колец в верхнем ряду — голубой для Европы, чёрный для Африки, красный для Америки, в нижнем ряду — жёлтый для Азии, зелёный для Австралии.</a:t>
            </a:r>
          </a:p>
        </p:txBody>
      </p:sp>
    </p:spTree>
  </p:cSld>
  <p:clrMapOvr>
    <a:masterClrMapping/>
  </p:clrMapOvr>
  <p:transition advTm="3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8820472" cy="6552728"/>
          </a:xfrm>
        </p:spPr>
      </p:pic>
    </p:spTree>
  </p:cSld>
  <p:clrMapOvr>
    <a:masterClrMapping/>
  </p:clrMapOvr>
  <p:transition advTm="3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Среди традиционных ритуалов Игр:</a:t>
            </a:r>
          </a:p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зажжение олимпийского огня на церемонии открытия (огонь зажигается от солнечных лучей в Олимпии и доставляется факельной эстафетой спортсменов в город-организатор Игр);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произнесение одним из выдающихся спортсменов страны, в которой происходит Олимпиада, олимпийской клятвы от имени всех участников игр;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произнесение от имени судей клятвы о беспристрастном судействе;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вручение победителям и призёрам соревнований медалей;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поднятие государственного флага и исполнение национального гимна в честь победителей.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3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limpic-sport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052736"/>
            <a:ext cx="8496944" cy="565010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Летние Олимпийские виды спорта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ransition advTm="3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На этой картинке изображены виды спорта, из которых состоит программа Летних Олимпийских Игр. Итак, к летним олимпийским видам относятся:</a:t>
            </a:r>
          </a:p>
          <a:p>
            <a:pPr marL="514350" indent="-514350">
              <a:buNone/>
            </a:pPr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</a:rPr>
              <a:t>Парусный спорт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Бадминтон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Бокс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Борьба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Велоспорт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Водное поло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Волейбол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Гандбол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Гребля академическая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Гребля на байдарках и каноэ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Спортивная гимнастика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Художественная гимнастика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Дзюдо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Конный спорт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Легкая атлетика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91880" y="1700808"/>
            <a:ext cx="56521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Настольный теннис(пинг-понг)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Парусный спорт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Плавание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Пляжный волейбол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Прыжки в воду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Прыжки на батуте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Синхронное плавание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Современное пятиборье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Стрельба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Стрельба из лука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Теннис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Триатлон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>
                <a:solidFill>
                  <a:srgbClr val="FF0000"/>
                </a:solidFill>
              </a:rPr>
              <a:t>Тхэквондо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Тяжелая атлетика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Фехтование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Футбол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Хоккей на траве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3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ummer_olympics_all_cities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99792" y="0"/>
            <a:ext cx="6444208" cy="5019699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2276872"/>
            <a:ext cx="4355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bg1"/>
                </a:solidFill>
              </a:rPr>
              <a:t>Места проведения летних Олимпийских игр:</a:t>
            </a:r>
          </a:p>
          <a:p>
            <a:r>
              <a:rPr lang="ru-RU" dirty="0">
                <a:solidFill>
                  <a:srgbClr val="00B050"/>
                </a:solidFill>
              </a:rPr>
              <a:t>зелёный</a:t>
            </a:r>
            <a:r>
              <a:rPr lang="ru-RU" dirty="0">
                <a:solidFill>
                  <a:schemeClr val="bg1"/>
                </a:solidFill>
              </a:rPr>
              <a:t> — страны, принимавшие одни летние Олимпийские игры;</a:t>
            </a:r>
          </a:p>
          <a:p>
            <a:r>
              <a:rPr lang="ru-RU" dirty="0">
                <a:solidFill>
                  <a:schemeClr val="bg1"/>
                </a:solidFill>
              </a:rPr>
              <a:t>синий — страны, принимавшие две и более летних Олимпиады.</a:t>
            </a:r>
          </a:p>
          <a:p>
            <a:r>
              <a:rPr lang="ru-RU" dirty="0">
                <a:solidFill>
                  <a:srgbClr val="0070C0"/>
                </a:solidFill>
              </a:rPr>
              <a:t>синие </a:t>
            </a:r>
            <a:r>
              <a:rPr lang="ru-RU" dirty="0">
                <a:solidFill>
                  <a:schemeClr val="bg1"/>
                </a:solidFill>
              </a:rPr>
              <a:t>точки — города, принимавшие одни летние Олимпийские игры;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оранжевые</a:t>
            </a:r>
            <a:r>
              <a:rPr lang="ru-RU" dirty="0">
                <a:solidFill>
                  <a:schemeClr val="bg1"/>
                </a:solidFill>
              </a:rPr>
              <a:t> точки — города, принимавшие две летних Олимпиады (</a:t>
            </a:r>
            <a:r>
              <a:rPr lang="ru-RU" dirty="0" err="1">
                <a:solidFill>
                  <a:schemeClr val="bg1"/>
                </a:solidFill>
              </a:rPr>
              <a:t>Лос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Анджелес</a:t>
            </a:r>
            <a:r>
              <a:rPr lang="ru-RU" dirty="0">
                <a:solidFill>
                  <a:schemeClr val="bg1"/>
                </a:solidFill>
              </a:rPr>
              <a:t> и Париж, Лондон и Афины);</a:t>
            </a:r>
          </a:p>
        </p:txBody>
      </p:sp>
    </p:spTree>
  </p:cSld>
  <p:clrMapOvr>
    <a:masterClrMapping/>
  </p:clrMapOvr>
  <p:transition advTm="3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507288" cy="674136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Летняя олимпиада 1980 года прошла в Москве 19 июля.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1980_Moscow_Summer_Olympic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68760"/>
            <a:ext cx="5040560" cy="4968552"/>
          </a:xfrm>
          <a:prstGeom prst="rect">
            <a:avLst/>
          </a:prstGeom>
        </p:spPr>
      </p:pic>
      <p:pic>
        <p:nvPicPr>
          <p:cNvPr id="5" name="Рисунок 4" descr="p1946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620688"/>
            <a:ext cx="3024336" cy="2808312"/>
          </a:xfrm>
          <a:prstGeom prst="rect">
            <a:avLst/>
          </a:prstGeom>
        </p:spPr>
      </p:pic>
      <p:pic>
        <p:nvPicPr>
          <p:cNvPr id="15364" name="Picture 4" descr="http://bits.wikimedia.org/static-1.21wmf4/skins/common/images/magnify-clip.png">
            <a:hlinkClick r:id="rId5" tooltip="Увеличить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5" y="-46038"/>
            <a:ext cx="142875" cy="10477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572000" y="692696"/>
            <a:ext cx="457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Талисманом московской Олимпиады стал </a:t>
            </a:r>
            <a:r>
              <a:rPr lang="ru-RU" dirty="0">
                <a:solidFill>
                  <a:schemeClr val="bg1"/>
                </a:solidFill>
                <a:hlinkClick r:id="rId7" tooltip="Олимпийский Мишка"/>
              </a:rPr>
              <a:t>Олимпийский Мишка</a:t>
            </a:r>
            <a:r>
              <a:rPr lang="ru-RU" dirty="0">
                <a:solidFill>
                  <a:schemeClr val="bg1"/>
                </a:solidFill>
              </a:rPr>
              <a:t>, автор эмблемы — московский иллюстратор детских книг </a:t>
            </a:r>
            <a:r>
              <a:rPr lang="ru-RU" dirty="0">
                <a:solidFill>
                  <a:schemeClr val="bg1"/>
                </a:solidFill>
                <a:hlinkClick r:id="rId8" tooltip="Чижиков, Виктор Александрович"/>
              </a:rPr>
              <a:t>Виктор Чижиков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r>
              <a:rPr lang="ru-RU" dirty="0">
                <a:solidFill>
                  <a:schemeClr val="bg1"/>
                </a:solidFill>
              </a:rPr>
              <a:t>Талисманом </a:t>
            </a:r>
            <a:r>
              <a:rPr lang="ru-RU" dirty="0">
                <a:solidFill>
                  <a:schemeClr val="bg1"/>
                </a:solidFill>
                <a:hlinkClick r:id="rId9" tooltip="Парусный спорт на летних Олимпийских играх 1980"/>
              </a:rPr>
              <a:t>соревнований яхтсменов</a:t>
            </a:r>
            <a:r>
              <a:rPr lang="ru-RU" dirty="0">
                <a:solidFill>
                  <a:schemeClr val="bg1"/>
                </a:solidFill>
              </a:rPr>
              <a:t> в </a:t>
            </a:r>
            <a:r>
              <a:rPr lang="ru-RU" dirty="0" err="1">
                <a:solidFill>
                  <a:schemeClr val="bg1"/>
                </a:solidFill>
                <a:hlinkClick r:id="rId10" tooltip="Таллин"/>
              </a:rPr>
              <a:t>Таллине</a:t>
            </a:r>
            <a:r>
              <a:rPr lang="ru-RU" dirty="0">
                <a:solidFill>
                  <a:schemeClr val="bg1"/>
                </a:solidFill>
              </a:rPr>
              <a:t> являлся </a:t>
            </a:r>
            <a:r>
              <a:rPr lang="ru-RU" dirty="0">
                <a:solidFill>
                  <a:schemeClr val="bg1"/>
                </a:solidFill>
                <a:hlinkClick r:id="rId11" tooltip="Морской котик"/>
              </a:rPr>
              <a:t>морской котик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>
                <a:solidFill>
                  <a:schemeClr val="bg1"/>
                </a:solidFill>
                <a:hlinkClick r:id="rId12" tooltip="Вигри"/>
              </a:rPr>
              <a:t>Вигри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r>
              <a:rPr lang="ru-RU" dirty="0">
                <a:solidFill>
                  <a:schemeClr val="bg1"/>
                </a:solidFill>
              </a:rPr>
              <a:t>Автор эмблемы (пять олимпийских колец, переплетённых в основании, и устремлённые вверх линии, символизирующие спортивные дорожки, со звездой вверху - стилизация Спасской башни Кремля) — В. Арсентьев, студент Строгановского училища, эмблема дорабатывалась В. Акоповым и В. </a:t>
            </a:r>
            <a:r>
              <a:rPr lang="ru-RU" dirty="0" err="1">
                <a:solidFill>
                  <a:schemeClr val="bg1"/>
                </a:solidFill>
              </a:rPr>
              <a:t>Дьяконовым</a:t>
            </a:r>
            <a:r>
              <a:rPr lang="ru-RU" baseline="30000" dirty="0">
                <a:solidFill>
                  <a:schemeClr val="bg1"/>
                </a:solidFill>
                <a:hlinkClick r:id="rId13"/>
              </a:rPr>
              <a:t>[9]</a:t>
            </a:r>
            <a:r>
              <a:rPr lang="ru-RU" dirty="0">
                <a:solidFill>
                  <a:schemeClr val="bg1"/>
                </a:solidFill>
              </a:rPr>
              <a:t>. Авторство В. Арсентьева оспаривалось Виктором </a:t>
            </a:r>
            <a:r>
              <a:rPr lang="ru-RU" dirty="0" err="1">
                <a:solidFill>
                  <a:schemeClr val="bg1"/>
                </a:solidFill>
              </a:rPr>
              <a:t>Никитченко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3000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181</TotalTime>
  <Words>315</Words>
  <Application>Microsoft Office PowerPoint</Application>
  <PresentationFormat>Экран (4:3)</PresentationFormat>
  <Paragraphs>67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Летние Олимпийские игры</vt:lpstr>
      <vt:lpstr>Летние Олимпийские игры </vt:lpstr>
      <vt:lpstr>Символ Олимпийских игр </vt:lpstr>
      <vt:lpstr>Слайд 4</vt:lpstr>
      <vt:lpstr>Слайд 5</vt:lpstr>
      <vt:lpstr> Летние Олимпийские виды спорта:</vt:lpstr>
      <vt:lpstr>Слайд 7</vt:lpstr>
      <vt:lpstr>Слайд 8</vt:lpstr>
      <vt:lpstr>Слайд 9</vt:lpstr>
      <vt:lpstr>      КОНЕЦ    Спасибо за внимание.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Эль</dc:creator>
  <cp:lastModifiedBy>Эль</cp:lastModifiedBy>
  <cp:revision>19</cp:revision>
  <dcterms:created xsi:type="dcterms:W3CDTF">2012-12-06T17:31:44Z</dcterms:created>
  <dcterms:modified xsi:type="dcterms:W3CDTF">2012-12-10T19:31:23Z</dcterms:modified>
</cp:coreProperties>
</file>