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82" d="100"/>
          <a:sy n="82" d="100"/>
        </p:scale>
        <p:origin x="-9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BF8D4-7486-43F7-B367-1BB60DC2ED85}" type="datetimeFigureOut">
              <a:rPr lang="ru-RU" smtClean="0"/>
              <a:pPr/>
              <a:t>24.06.2013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12759-29B0-4333-B9B0-717ED0965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prstTxWarp prst="textInflateTop">
              <a:avLst>
                <a:gd name="adj" fmla="val 26933"/>
              </a:avLst>
            </a:prstTxWarp>
            <a:norm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Домашнее задание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и 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система контроля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58641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Домашнее задания является одной  из наиболее применяемых и эффективных форм  привлечения учащихся к ежедневным, систематическим занятиям  физической культурой.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Цель  домашнего задания: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научить учащихся заниматься самостоятельно для укрепления своего здоровья;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совершенствования своего тела;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улучшения своих двигательных  показателей;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           </a:t>
            </a:r>
            <a:endParaRPr lang="ru-RU" b="1" dirty="0">
              <a:solidFill>
                <a:schemeClr val="accent4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ребования к домашним заданиям: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Целенаправленность содержания (т. е, чтобы  учащихся знали требования и уровни развития основных двигательных качеств, которые они должны достичь в своём возрасте.)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Простота и доступность упражнений: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Обеспечение систематического контроля и самоконтроля с помощью разработанных  нормативов.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Для самоконтроля можно использовать дневниковые записи ( листы контроля, экран текущих наблюдений.)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Домашние задание в своей работе я практикую с начальных классов,  так как  младшему школьнику необходимо ежедневно не менее 2 – 2,5 часов заниматься  двигательной активностью.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Гимнастика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 уроков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обеспечивает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10%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необходимого  минимума двигательной активности;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физкультминутки во время уроков – 1 – 3%;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Подвижная перемена – 20 -25%.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Уроки по физической культуре – 15% - 20%;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Остальные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30%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40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%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следует  восполнить занятиями дома с помощью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самостоятельных упражнений и игр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955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Поэтому в своей работе  домашнее задания применяю в форме проведения: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Общеразвивающие упражнения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(основу комплексов  постоянных д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омашних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заданий для учащихся  составляют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упражнения, включающие наклоны туловища вперёд  с касанием пола кистью руки, кулачком, ладонью руки. Поднимание туловища из положения лёжа, сгибание и разгибание рук в упоре,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приседание на одной ноге, подтягивание в висе «м»,  подтягивание в висе лёжа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», прыжки через скакалку  за  15 сек. 30 сек.)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214290"/>
            <a:ext cx="90011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Утренняя гигиеническая гимнастика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(способствует приспособляемости организма к режиму дня, правильной осанке и оздоровлению, воспитывает дисциплинированность, организованность).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Физкультурная пауза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(необходимо переключить процесс возбуждения на другие центры коры, в результате  снижается  умственное и нервное напряжение. К. Д. Ушинский писал: «Дайте ребенку подвигаться 2-3 мин. и он подарит  вам 20 мин. дополнительного внимания).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Сквозные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задания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(Прыжки со скакалкой, мост, теория).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I:\Фотографии\S80012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29702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800099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571612"/>
            <a:ext cx="2376492" cy="306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Иришка\Рабочий стол\Родители\фотки\S80008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643050"/>
            <a:ext cx="321467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4643446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Эти упражнения не требуют много времени и места для их выполнении они просты и не требуют специального оборудования и инвентаря. Упражнения  подобраны с учётом их разнообразного  воздействия на организм  детей  в том числе с целью укрепления основных мышечных групп, сердечно – сосудистой и дыхательной систем.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chemeClr val="bg2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Каждому ученику даётся задача улучшить к контрольному сроку (к концу четверти) личный показатель на какое –то количество повторений, подходов и.т.д.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Система контроля  за выполнением  упражнений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выборочный;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I:\Фотографии\S80012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71480"/>
            <a:ext cx="3398840" cy="25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I:\Фотографии\S80012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722" y="214290"/>
            <a:ext cx="3470278" cy="236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929322" y="3429000"/>
            <a:ext cx="2682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групповой (посменный);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 descr="I:\Фотографии\S80011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571876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Фотографии\S80012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929066"/>
            <a:ext cx="4041782" cy="278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142852"/>
            <a:ext cx="21431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фронтальный;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I:\фото\S80009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332743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 descr="I:\Мои результаты сканирования\2009-03 (мар)\сканирование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052" y="142852"/>
            <a:ext cx="4423272" cy="292895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357562"/>
            <a:ext cx="30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отделениям (групповой);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 descr="I:\Фотографии\S80012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857628"/>
            <a:ext cx="3255964" cy="214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714744" y="2928934"/>
            <a:ext cx="500066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Проверку этих упражнений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осуществляю в течении учебной четверти, а также выполнение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заданий контролируют сами ученики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(например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одна шеренга выполняет, другая  проверяет). А в конце каждой четверти на последних 2–х  уроках  осуществляю контроль. Результат вношу в свою рабочую тетрадь контроля за уровнем физической подготовленности школьника и оцениваю.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14285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Для привития интереса  к д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омашним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заданиям провожу конкурсы: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«Сила каждому нужна»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«Президентские состязания»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Открытые уроки для родителей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Спортивные мероприятия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69635" name="Picture 3" descr="C:\Documents and Settings\Иришка\Рабочий стол\Родители\DSC00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750099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-201208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Таким образом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внедряя в  практику формы  д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омашних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заданий по физической культуре и  осуществляя контроль за их выполнением как с моей стороны - учителя физической культуры, так и со стороны учеников и родителей, к концу учебного года уровень двигательной подготовленности учащихся значительно увеличивается. Дети становятся более организованными и  самостоятельными.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За учебный год лучшим классом по подготовке домашнего задания стал 2»б» класс, который был награжден медалями за успехи в спорте.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056" y="1628800"/>
            <a:ext cx="2283966" cy="209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596</Words>
  <Application>Microsoft Office PowerPoint</Application>
  <PresentationFormat>Экран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Домашнее задание  и  система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Домашнее задание и система контроля</dc:title>
  <dc:creator>Иришка</dc:creator>
  <cp:lastModifiedBy>88NOAS451748353</cp:lastModifiedBy>
  <cp:revision>34</cp:revision>
  <dcterms:created xsi:type="dcterms:W3CDTF">2009-03-25T17:30:03Z</dcterms:created>
  <dcterms:modified xsi:type="dcterms:W3CDTF">2013-06-24T16:18:33Z</dcterms:modified>
</cp:coreProperties>
</file>