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8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521" autoAdjust="0"/>
    <p:restoredTop sz="85784" autoAdjust="0"/>
  </p:normalViewPr>
  <p:slideViewPr>
    <p:cSldViewPr>
      <p:cViewPr varScale="1">
        <p:scale>
          <a:sx n="108" d="100"/>
          <a:sy n="108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7D14C-ECDC-4EBF-9C96-A61A1FE3299E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2F56F-289F-4DC1-87EC-A428D53A1D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2F56F-289F-4DC1-87EC-A428D53A1DFF}" type="slidenum">
              <a:rPr lang="ru-RU" smtClean="0"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5918" y="5072074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Хоккей </a:t>
            </a:r>
            <a:endParaRPr lang="ru-RU" sz="8800" dirty="0"/>
          </a:p>
        </p:txBody>
      </p:sp>
      <p:pic>
        <p:nvPicPr>
          <p:cNvPr id="25603" name="Picture 3" descr="C:\Documents and Settings\Admin\Рабочий стол\фото-сочи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5929354" cy="4447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Admin\Рабочий стол\фото-сочи\i.jpeg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52"/>
            <a:ext cx="6691836" cy="475722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Биатлон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dmin\Рабочий стол\фото-сочи\346e5dceed0f9fca5fd21d12f16dff4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89915"/>
            <a:ext cx="3786213" cy="388683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Удар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Admin\Рабочий стол\фото-сочи\22608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28604"/>
            <a:ext cx="4429155" cy="442915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Саночник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Admin\Рабочий стол\фото-сочи\1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42918"/>
            <a:ext cx="6096000" cy="46291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5000636"/>
            <a:ext cx="72866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Конькобежец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min\Рабочий стол\фото-сочи\mi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0"/>
            <a:ext cx="4318000" cy="49657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Москва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фото-сочи\i.jpeg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5516442" cy="41167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4714884"/>
            <a:ext cx="85010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Футбольный мяч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фото-сочи\i.jpeg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28604"/>
            <a:ext cx="5367865" cy="40058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4857760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Флаг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фото-сочи\i.jpeg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71480"/>
            <a:ext cx="5357850" cy="390134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Шорт-трек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фото-сочи\i.jpeg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28604"/>
            <a:ext cx="6343694" cy="43577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492919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Синхронное плавание 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фото-сочи\i.jpeg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48236"/>
            <a:ext cx="5729320" cy="400945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Щит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Admin\Рабочий стол\фото-сочи\7bd3140e0d5b833bad7caf3238dae64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4788"/>
            <a:ext cx="7858180" cy="53844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5214950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Гол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\Рабочий стол\фото-сочи\i.jpeg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290"/>
            <a:ext cx="5786478" cy="421484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Теннис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\Рабочий стол\фото-сочи\i.jpeg1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8939"/>
            <a:ext cx="6786609" cy="424163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464344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Штанга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\Рабочий стол\фото-сочи\i.jpeg1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6" y="142852"/>
            <a:ext cx="8072492" cy="538166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Стойка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Admin\Рабочий стол\фото-сочи\i.jpeg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852"/>
            <a:ext cx="6133667" cy="45720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4714884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Удар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Documents and Settings\Admin\Рабочий стол\фото-сочи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14290"/>
            <a:ext cx="5000660" cy="421484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728" y="4786322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Перчатки 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фото-сочи\i.jpeg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71480"/>
            <a:ext cx="6172235" cy="385764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Спуск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фото-сочи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286"/>
            <a:ext cx="6000792" cy="40005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4714884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Блин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фото-сочи\1291297255_batm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00042"/>
            <a:ext cx="5429250" cy="4343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Волан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фото-сочи\077013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6715172" cy="503637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Старт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то-сочи\1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52"/>
            <a:ext cx="6996161" cy="464347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Медаль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Admin\Рабочий стол\фото-сочи\8b1ef628be88739996dfd62ed6d6a6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6048"/>
            <a:ext cx="6357982" cy="52217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5072074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Кубок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то-сочи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52"/>
            <a:ext cx="5214974" cy="51535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Шлем </a:t>
            </a:r>
            <a:endParaRPr lang="ru-RU" sz="8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00042"/>
            <a:ext cx="548738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57356" y="4714884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Гонка  </a:t>
            </a:r>
            <a:endParaRPr lang="ru-RU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00041"/>
            <a:ext cx="6265112" cy="450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14348" y="4929198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Лыжи- роллеры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Admin\Рабочий стол\фото-сочи\chetyre_krasnoyarskih_sanochnika_voshli_v_sostav_natsionalnoy_sbornoy_rossii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6525" y="571500"/>
            <a:ext cx="3790950" cy="42862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4572008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Санный спорт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Admin\Рабочий стол\фото-сочи\f0072e8d437e69698a45d07eeb2a1c2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7697689" cy="450059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4857760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Борьба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Admin\Рабочий стол\фото-сочи\i.jpeg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00042"/>
            <a:ext cx="5953167" cy="44648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464344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Витамины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Admin\Рабочий стол\фото-сочи\i.jpeg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52"/>
            <a:ext cx="6324645" cy="47513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5000636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Шест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C:\Documents and Settings\Admin\Рабочий стол\фото-сочи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0" y="2714625"/>
            <a:ext cx="1905000" cy="1428750"/>
          </a:xfrm>
          <a:prstGeom prst="rect">
            <a:avLst/>
          </a:prstGeom>
          <a:noFill/>
        </p:spPr>
      </p:pic>
      <p:pic>
        <p:nvPicPr>
          <p:cNvPr id="28676" name="Picture 4" descr="C:\Documents and Settings\Admin\Рабочий стол\фото-сочи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5691226" cy="42684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4786322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Талисманы 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4F4F4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36</Words>
  <PresentationFormat>Экран (4:3)</PresentationFormat>
  <Paragraphs>32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</cp:revision>
  <dcterms:modified xsi:type="dcterms:W3CDTF">2013-03-10T16:02:46Z</dcterms:modified>
</cp:coreProperties>
</file>