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3" r:id="rId4"/>
    <p:sldId id="264" r:id="rId5"/>
    <p:sldId id="265" r:id="rId6"/>
    <p:sldId id="272" r:id="rId7"/>
    <p:sldId id="266" r:id="rId8"/>
    <p:sldId id="273" r:id="rId9"/>
    <p:sldId id="270" r:id="rId10"/>
    <p:sldId id="274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71484A-0E1E-464B-A2EF-D7BA1F82D31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137732-D872-4DB5-A95E-62A335CB4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6724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Мастер-класс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«Снеговик из мятой бумаги»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Сушко Анастасия Владимировна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 </a:t>
            </a:r>
            <a:endParaRPr lang="ru-RU" sz="31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030580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ea typeface="+mj-ea"/>
                <a:cs typeface="+mj-cs"/>
              </a:rPr>
              <a:t>г.Петропавловск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-Камчатский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388">
            <a:off x="4200720" y="1176188"/>
            <a:ext cx="4104456" cy="5163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2348880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черной бумаги скатайте шарики-глазки и скрутите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рот, покатав бумагу между ладоней,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приклейте к голове.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Из кусочка оранжевой бумаги скрутите нос-морковку и тоже приклейте.</a:t>
            </a:r>
          </a:p>
        </p:txBody>
      </p:sp>
    </p:spTree>
    <p:extLst>
      <p:ext uri="{BB962C8B-B14F-4D97-AF65-F5344CB8AC3E}">
        <p14:creationId xmlns:p14="http://schemas.microsoft.com/office/powerpoint/2010/main" val="7456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968552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Аккуратно проткните насквозь палочкой для шашлычков средний шар снеговика.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55263"/>
            <a:ext cx="2966933" cy="396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52936"/>
            <a:ext cx="4419588" cy="331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 стрелкой 3"/>
          <p:cNvCxnSpPr/>
          <p:nvPr/>
        </p:nvCxnSpPr>
        <p:spPr>
          <a:xfrm>
            <a:off x="4572000" y="1196752"/>
            <a:ext cx="792088" cy="3600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68044" y="3429000"/>
            <a:ext cx="828092" cy="72008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5172">
            <a:off x="4231028" y="1339300"/>
            <a:ext cx="4295175" cy="4662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2420888"/>
            <a:ext cx="3600400" cy="4536504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Надеваем (протыкаем) шары-ручки на выступающие части палочки, фиксируя места соединения рук и туловища с помощью клея.</a:t>
            </a:r>
          </a:p>
          <a:p>
            <a:r>
              <a:rPr lang="ru-RU" b="1" dirty="0" smtClean="0"/>
              <a:t>Прижимаем, даем высохнуть.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2924944"/>
            <a:ext cx="1800200" cy="57606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2924944"/>
            <a:ext cx="3240360" cy="72008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Можно декорировать снеговика лентами, цветной бумагой, пуговицами и др. материалами!</a:t>
            </a:r>
          </a:p>
          <a:p>
            <a:r>
              <a:rPr lang="ru-RU" b="1" dirty="0" smtClean="0"/>
              <a:t>Подарите ему индивидуальность!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6443">
            <a:off x="4692908" y="688261"/>
            <a:ext cx="3300504" cy="5622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Завязываем веревочку на выступающих краях палочки, зафиксировав на клей,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Лишние части палочки </a:t>
            </a:r>
            <a:r>
              <a:rPr lang="ru-RU" sz="2000" b="1" dirty="0" smtClean="0">
                <a:solidFill>
                  <a:schemeClr val="bg1"/>
                </a:solidFill>
              </a:rPr>
              <a:t>отрезаем.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805264"/>
            <a:ext cx="5338936" cy="8584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До новых встреч!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3829">
            <a:off x="687945" y="2170610"/>
            <a:ext cx="4906595" cy="334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4220">
            <a:off x="4740124" y="2541289"/>
            <a:ext cx="4677838" cy="2631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 такие снеговики получились на МК для педагогов  в МБОУ ДОД «Центр внешкольной работы» 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40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С древних времен разные народы использовали бумагу для свободного творчества : на ней писали, рисовали, ее складывали в причудливые фигурки, из нее вырезали потрясающие украшения и </a:t>
            </a:r>
            <a:r>
              <a:rPr lang="ru-RU" sz="1800" b="1" dirty="0" smtClean="0"/>
              <a:t>орнаменты.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Бумага- волшебный материал, возможности которого ограничены лишь  </a:t>
            </a:r>
            <a:r>
              <a:rPr lang="ru-RU" sz="1800" b="1" dirty="0" smtClean="0"/>
              <a:t>            </a:t>
            </a:r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r>
              <a:rPr lang="ru-RU" sz="1800" b="1" dirty="0"/>
              <a:t>	</a:t>
            </a:r>
            <a:r>
              <a:rPr lang="ru-RU" sz="1800" b="1" dirty="0" smtClean="0"/>
              <a:t>			мастерством </a:t>
            </a:r>
            <a:r>
              <a:rPr lang="ru-RU" sz="1800" b="1" dirty="0"/>
              <a:t>и фантазией автора.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347" y="3140968"/>
            <a:ext cx="817884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Итак , проявим фантазию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начнем 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творить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55496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Будем «лепить»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снеговиков </a:t>
            </a:r>
            <a:r>
              <a:rPr lang="ru-RU" dirty="0"/>
              <a:t>из бумаги!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2348880"/>
            <a:ext cx="3888432" cy="37776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Мятая</a:t>
            </a:r>
            <a:r>
              <a:rPr lang="ru-RU" b="1" dirty="0">
                <a:solidFill>
                  <a:srgbClr val="FF0000"/>
                </a:solidFill>
              </a:rPr>
              <a:t> бумага – очень пластичный и податливый материал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Подойдет белая или голубая бумага для ксерокса (3 листочка, один меньше другого)!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Нужны ножницы и клей ПВА, картон, кусочек черной и оранжевой бумаги, палочка для шашлыка и </a:t>
            </a:r>
            <a:r>
              <a:rPr lang="ru-RU" b="1" dirty="0" smtClean="0">
                <a:solidFill>
                  <a:srgbClr val="00B050"/>
                </a:solidFill>
              </a:rPr>
              <a:t>ТВОРЧЕСКИЙ НАСТРОЙ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12141" y="3316851"/>
            <a:ext cx="2704356" cy="364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548680"/>
            <a:ext cx="2043718" cy="362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39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352928" cy="136815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Подготовим три листочка бумаги один меньше другого. Сминаем и разглаживаем </a:t>
            </a:r>
            <a:r>
              <a:rPr lang="ru-RU" sz="1800" b="1" dirty="0" smtClean="0">
                <a:solidFill>
                  <a:srgbClr val="C00000"/>
                </a:solidFill>
              </a:rPr>
              <a:t>каждый</a:t>
            </a:r>
            <a:r>
              <a:rPr lang="ru-RU" sz="1800" b="1" dirty="0" smtClean="0">
                <a:solidFill>
                  <a:schemeClr val="bg1"/>
                </a:solidFill>
              </a:rPr>
              <a:t> лист </a:t>
            </a:r>
            <a:r>
              <a:rPr lang="ru-RU" b="1" dirty="0" smtClean="0">
                <a:solidFill>
                  <a:srgbClr val="C00000"/>
                </a:solidFill>
              </a:rPr>
              <a:t>по три раза</a:t>
            </a:r>
            <a:r>
              <a:rPr lang="ru-RU" sz="1800" b="1" dirty="0" smtClean="0">
                <a:solidFill>
                  <a:schemeClr val="bg1"/>
                </a:solidFill>
              </a:rPr>
              <a:t>, пока не станут мягкими (но не рвутся!)  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«Комочками» в процессе </a:t>
            </a:r>
            <a:r>
              <a:rPr lang="ru-RU" sz="1800" b="1" dirty="0" err="1" smtClean="0">
                <a:solidFill>
                  <a:schemeClr val="bg1"/>
                </a:solidFill>
              </a:rPr>
              <a:t>сминания</a:t>
            </a:r>
            <a:r>
              <a:rPr lang="ru-RU" sz="1800" b="1" dirty="0" smtClean="0">
                <a:solidFill>
                  <a:schemeClr val="bg1"/>
                </a:solidFill>
              </a:rPr>
              <a:t> можно весело поиграть в </a:t>
            </a:r>
            <a:r>
              <a:rPr lang="ru-RU" sz="2000" b="1" dirty="0" smtClean="0">
                <a:solidFill>
                  <a:schemeClr val="bg1"/>
                </a:solidFill>
              </a:rPr>
              <a:t>снежки</a:t>
            </a:r>
            <a:r>
              <a:rPr lang="ru-RU" sz="1800" b="1" dirty="0" smtClean="0">
                <a:solidFill>
                  <a:schemeClr val="bg1"/>
                </a:solidFill>
              </a:rPr>
              <a:t>!!!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597300" cy="286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115322"/>
            <a:ext cx="2710131" cy="231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16832"/>
            <a:ext cx="3240360" cy="243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1475656" y="2636912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16216" y="292494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320480" cy="1656184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Сомнем из листов три полу выпуклых шара, подгибая </a:t>
            </a:r>
            <a:r>
              <a:rPr lang="ru-RU" sz="6000" b="1" dirty="0">
                <a:solidFill>
                  <a:schemeClr val="bg1"/>
                </a:solidFill>
              </a:rPr>
              <a:t>края </a:t>
            </a:r>
            <a:r>
              <a:rPr lang="ru-RU" sz="6000" b="1" dirty="0" smtClean="0">
                <a:solidFill>
                  <a:schemeClr val="bg1"/>
                </a:solidFill>
              </a:rPr>
              <a:t>внутрь, как будто лепим пирожки!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3187">
            <a:off x="4772384" y="1508373"/>
            <a:ext cx="3822700" cy="286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96509"/>
            <a:ext cx="2952328" cy="3933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572000" y="4509120"/>
            <a:ext cx="360040" cy="64807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39952" y="1268760"/>
            <a:ext cx="432048" cy="7200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60" y="2348880"/>
            <a:ext cx="218768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4335">
            <a:off x="4705788" y="1738646"/>
            <a:ext cx="3251067" cy="398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Выложим шары  (немного заходя один на другой)  </a:t>
            </a:r>
            <a:r>
              <a:rPr lang="ru-RU" sz="2400" b="1" dirty="0">
                <a:solidFill>
                  <a:schemeClr val="bg1"/>
                </a:solidFill>
              </a:rPr>
              <a:t>на картон-основу и обведем контур всех трех </a:t>
            </a:r>
            <a:r>
              <a:rPr lang="ru-RU" sz="2400" b="1" dirty="0" smtClean="0">
                <a:solidFill>
                  <a:schemeClr val="bg1"/>
                </a:solidFill>
              </a:rPr>
              <a:t>шаров</a:t>
            </a:r>
            <a:r>
              <a:rPr lang="ru-RU" sz="2400" b="1" dirty="0">
                <a:solidFill>
                  <a:schemeClr val="bg1"/>
                </a:solidFill>
              </a:rPr>
              <a:t>, слабо нажимая на карандаш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563888" y="3284984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43808" y="6165304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Отложим шары в сторону. </a:t>
            </a:r>
          </a:p>
        </p:txBody>
      </p:sp>
    </p:spTree>
    <p:extLst>
      <p:ext uri="{BB962C8B-B14F-4D97-AF65-F5344CB8AC3E}">
        <p14:creationId xmlns:p14="http://schemas.microsoft.com/office/powerpoint/2010/main" val="21628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176464" cy="151216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Густо смазываем поверхность картона клеем ПВА внутри </a:t>
            </a:r>
            <a:r>
              <a:rPr lang="ru-RU" sz="2000" b="1" smtClean="0">
                <a:solidFill>
                  <a:schemeClr val="bg1"/>
                </a:solidFill>
              </a:rPr>
              <a:t>карандашного контура (</a:t>
            </a:r>
            <a:r>
              <a:rPr lang="ru-RU" sz="2000" b="1" dirty="0" smtClean="0">
                <a:solidFill>
                  <a:schemeClr val="bg1"/>
                </a:solidFill>
              </a:rPr>
              <a:t>можно </a:t>
            </a:r>
            <a:r>
              <a:rPr lang="ru-RU" sz="2000" b="1" dirty="0">
                <a:solidFill>
                  <a:schemeClr val="bg1"/>
                </a:solidFill>
              </a:rPr>
              <a:t>использовать клеящий пистолет</a:t>
            </a:r>
            <a:r>
              <a:rPr lang="ru-RU" sz="2000" b="1" dirty="0" smtClean="0">
                <a:solidFill>
                  <a:schemeClr val="bg1"/>
                </a:solidFill>
              </a:rPr>
              <a:t>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19503"/>
            <a:ext cx="313050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40475"/>
            <a:ext cx="3722366" cy="496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56799" y="5978693"/>
            <a:ext cx="3650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Приклеиваем шары 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картону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2281501" cy="3158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7513">
            <a:off x="4109738" y="2363629"/>
            <a:ext cx="3610047" cy="397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Сомните и сформируйте </a:t>
            </a:r>
            <a:r>
              <a:rPr lang="ru-RU" sz="2400" b="1" dirty="0" smtClean="0">
                <a:solidFill>
                  <a:schemeClr val="bg1"/>
                </a:solidFill>
              </a:rPr>
              <a:t>из бумаги ручки для снеговика в произвольной форме (круглые, вытянутые, имитация веток из темной бумаги методом скручивания…)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476672"/>
            <a:ext cx="5184576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Когда клей высохнет, аккуратно срезаем выступающий картон близко к снеговику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6" y="548680"/>
            <a:ext cx="2743669" cy="383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38822"/>
            <a:ext cx="3816424" cy="429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62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351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Мастер-класс  «Снеговик из мятой бумаги»   педагог дополнительного образования  Сушко Анастасия Владимировна  </vt:lpstr>
      <vt:lpstr>С древних времен разные народы использовали бумагу для свободного творчества : на ней писали, рисовали, ее складывали в причудливые фигурки, из нее вырезали потрясающие украшения и орнаменты. Бумага- волшебный материал, возможности которого ограничены лишь                         мастерством и фантазией автора.</vt:lpstr>
      <vt:lpstr>Будем «лепить»  снеговиков из бумаги!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«Аппликация из мятой бумаги. Снеговики»  педагог доп.образования  Сушко Анастасия Владимировна ( городское методическое объединение  МБОУ ДОД «Центр внешкольной работы»)</dc:title>
  <dc:creator>Настя</dc:creator>
  <cp:lastModifiedBy>Настя</cp:lastModifiedBy>
  <cp:revision>31</cp:revision>
  <dcterms:created xsi:type="dcterms:W3CDTF">2014-10-30T13:36:30Z</dcterms:created>
  <dcterms:modified xsi:type="dcterms:W3CDTF">2014-11-05T11:22:00Z</dcterms:modified>
</cp:coreProperties>
</file>