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7" r:id="rId4"/>
    <p:sldId id="272" r:id="rId5"/>
    <p:sldId id="271" r:id="rId6"/>
    <p:sldId id="266" r:id="rId7"/>
    <p:sldId id="265" r:id="rId8"/>
    <p:sldId id="264" r:id="rId9"/>
    <p:sldId id="263" r:id="rId10"/>
    <p:sldId id="262" r:id="rId11"/>
    <p:sldId id="261" r:id="rId12"/>
    <p:sldId id="259" r:id="rId13"/>
    <p:sldId id="26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27D3-282C-4B58-85E7-29607F0958A2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19F6-7453-47B7-83D3-9AE78951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19F6-7453-47B7-83D3-9AE789515D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354FE0-AB4E-43F9-A8E4-FDEC97DE9780}" type="datetimeFigureOut">
              <a:rPr lang="ru-RU" smtClean="0"/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7BCE4D-1C5F-4CAC-B666-F5F9E8655C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6414"/>
            <a:ext cx="7848872" cy="46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5218" y="2967335"/>
            <a:ext cx="3653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ВОЛЕЙБОЛ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0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защиты, с помощь которого преграждают путь мячу после нападающего удара со стороны противника, называется блоком, а действие защитников – блокированием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Стойка защитника перед блокированием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Блокирование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047" y="3577463"/>
            <a:ext cx="3127301" cy="22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76054"/>
            <a:ext cx="6264696" cy="489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защите применяются те же стойки, что и в нападении, но чаще используются низкие стойки.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противодействиям относятся приемы мяча и блокирование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мяча – технический прием защиты, позволяющий оставить мяч в игре после нападающих действий соперников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 в современном волейболе является прием мяча двумя руками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мяча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8342" y="3284984"/>
            <a:ext cx="3822192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 и передача мяча двумя руками снизу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66338" y="5949280"/>
            <a:ext cx="4088409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 мяча с выпадом и падением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39952" y="3381834"/>
            <a:ext cx="4464496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 мяча с падением и перекатом на спину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6837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87934"/>
            <a:ext cx="42306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338" y="4108082"/>
            <a:ext cx="3633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6864" cy="44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Разметка поля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54726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Техника игры в волейболе подразделяется  на технику нападения и технику защиты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время игры волейболист перемещается по площадке. Целью этих перемещений является выбор наилучшего места для приема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Стойки различаются по степени сгибания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ног.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Перемещения по площадке выполняются ходьбой, бегом или скачком.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62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Технический прием, которым мяч вводится в игру, называется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подачей.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Различают несколько разновидностей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подач: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нижняя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прямая,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нижняя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боковая,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верхняя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верхняя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боковая.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Подачи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981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91189" y="2391510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Нижняя прямая подача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215831" y="5229200"/>
            <a:ext cx="3820055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Верхняя прямая подача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932040" y="2384847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Нижняя боковая подача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084495" y="5229200"/>
            <a:ext cx="3822192" cy="60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Верхняя боковая подача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22709"/>
            <a:ext cx="2974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4145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68961"/>
            <a:ext cx="27797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Технический прием, с помощью которого мяч направляется партнеру для продолжения игры или переправляется на сторону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противника, называется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передачей.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направлению относительно передающего различают передачи вперед, над собой и назад. По длине траектории различают : длинные передачи – через зону ; короткие  - в соседнюю зону ; укороченные – в свою зону.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40297" y="5733256"/>
            <a:ext cx="4870450" cy="639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Передача двумя руками сверху,                                       выполненная в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492896"/>
            <a:ext cx="3998218" cy="494928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Передача</a:t>
            </a:r>
            <a:r>
              <a:rPr lang="ru-RU" sz="1800" dirty="0" smtClean="0"/>
              <a:t> мяча двумя руками сверху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2862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297" y="3535015"/>
            <a:ext cx="18716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34952"/>
            <a:ext cx="29987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Технический прием атаки, состоящий в перебивании одной рукой мяча, находящегося выше верхнего края сетки, на сторону противника, называется нападающим ударом.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технике выполнения, различают прямой нападающий удар и боковой.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Нападение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72" y="188640"/>
            <a:ext cx="4032448" cy="39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903" y="4385512"/>
            <a:ext cx="6553200" cy="23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00" y="188640"/>
            <a:ext cx="3984803" cy="39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317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ВОЛЕЙБОЛ</vt:lpstr>
      <vt:lpstr>Разметка поля</vt:lpstr>
      <vt:lpstr>Презентация PowerPoint</vt:lpstr>
      <vt:lpstr>Подачи</vt:lpstr>
      <vt:lpstr>Презентация PowerPoint</vt:lpstr>
      <vt:lpstr>Передачи</vt:lpstr>
      <vt:lpstr>Передача мяча двумя руками сверху</vt:lpstr>
      <vt:lpstr>Нападение</vt:lpstr>
      <vt:lpstr>Презентация PowerPoint</vt:lpstr>
      <vt:lpstr>Блокирование</vt:lpstr>
      <vt:lpstr>Презентация PowerPoint</vt:lpstr>
      <vt:lpstr>Прием мяча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ВОЛЕЙБОЛ.</dc:title>
  <dc:creator>rustem</dc:creator>
  <cp:lastModifiedBy>Маша</cp:lastModifiedBy>
  <cp:revision>15</cp:revision>
  <dcterms:created xsi:type="dcterms:W3CDTF">2013-04-14T17:41:10Z</dcterms:created>
  <dcterms:modified xsi:type="dcterms:W3CDTF">2013-05-28T15:06:20Z</dcterms:modified>
</cp:coreProperties>
</file>