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9" r:id="rId5"/>
    <p:sldId id="260" r:id="rId6"/>
    <p:sldId id="258" r:id="rId7"/>
    <p:sldId id="261" r:id="rId8"/>
    <p:sldId id="262" r:id="rId9"/>
    <p:sldId id="265" r:id="rId10"/>
    <p:sldId id="267" r:id="rId11"/>
    <p:sldId id="266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0CE886-C802-40CA-BCC7-49C0F83D7877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070D06-61C2-4208-AFCA-36BB897AF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988840"/>
            <a:ext cx="4608512" cy="353082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Александр Николаевич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Лодыгин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51823"/>
            <a:ext cx="3456384" cy="53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201865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НАГРАДЫ ЛОДЫГИНА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64" y="5301208"/>
            <a:ext cx="842493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За участие в Венской электротехнической выставке Лодыгин был награждён орденом Станислава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III-й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степени.</a:t>
            </a:r>
          </a:p>
        </p:txBody>
      </p:sp>
      <p:pic>
        <p:nvPicPr>
          <p:cNvPr id="24578" name="Picture 2" descr="http://alexeim44.com/uploads/1401232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43271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1340768"/>
            <a:ext cx="3024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 1874 году за изобретение лампы Петербургская АН присудила ему Ломоносовскую премию.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 1899 году Петербургский электротехнический институт присвоил ему звание почётного инженера-электрика.</a:t>
            </a:r>
          </a:p>
        </p:txBody>
      </p:sp>
      <p:pic>
        <p:nvPicPr>
          <p:cNvPr id="3" name="Picture 2" descr="http://www.tstu.ru/win/kultur/kul_img/mus_img/lod_img/lody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464496" cy="55806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148064" y="764704"/>
            <a:ext cx="3538736" cy="536145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После Февральской революции 1917 г. изобретатель не сработался с новой властью. Материальные трудности заставляют семью Лодыгиных уехать в США. Приглашение вернуться в РСФСР для участия в разработке плана ГОЭЛРО Александр Николаевич из-за болезни вынужден отклонить. В марте 1923 г. Лодыгин умер в Бруклине. </a:t>
            </a:r>
          </a:p>
          <a:p>
            <a:endParaRPr lang="ru-RU" dirty="0"/>
          </a:p>
        </p:txBody>
      </p:sp>
      <p:pic>
        <p:nvPicPr>
          <p:cNvPr id="9218" name="Picture 2" descr="http://utro.ua/static/img/1/c/1c292d8839b20a2edf5035ef78a7ce52_234x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Музей А. Н. Лодыгина в Тамбове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480720" cy="48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30120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Тамбове, на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Лермонтовской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улице, напротив Покровской церкви, сохранился старинный кирпичный дом, который находится на территории завода "Комсомолец".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301208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"В этом доме с 1859 по 1865 г.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жил выдающийся русский ученый -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изобретатель лампочки накаливания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Александр Николаевич Лодыгин"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8" name="Рисунок 2" descr="Описание: C:\Users\Любовь Владимировна\Desktop\МУЗЕЙ ЛОДЫГИНА\vi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332656"/>
            <a:ext cx="631812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136904" cy="609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9133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328592" cy="617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5733256"/>
            <a:ext cx="8208912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b="1" i="1" dirty="0" smtClean="0"/>
              <a:t>Александр </a:t>
            </a:r>
            <a:r>
              <a:rPr lang="ru-RU" sz="2000" b="1" i="1" dirty="0"/>
              <a:t>Николаевич </a:t>
            </a:r>
            <a:r>
              <a:rPr lang="ru-RU" sz="2000" b="1" i="1" dirty="0" smtClean="0"/>
              <a:t>Лодыгин родился </a:t>
            </a:r>
            <a:r>
              <a:rPr lang="ru-RU" sz="2000" b="1" i="1" dirty="0"/>
              <a:t>в 1847 г. </a:t>
            </a:r>
            <a:r>
              <a:rPr lang="ru-RU" sz="2000" b="1" i="1" dirty="0" smtClean="0"/>
              <a:t>В дворянской семье  в </a:t>
            </a:r>
            <a:r>
              <a:rPr lang="ru-RU" sz="2000" b="1" i="1" dirty="0"/>
              <a:t>селе </a:t>
            </a:r>
            <a:r>
              <a:rPr lang="ru-RU" sz="2000" b="1" i="1" dirty="0" err="1"/>
              <a:t>Стеньшино</a:t>
            </a:r>
            <a:r>
              <a:rPr lang="ru-RU" sz="2000" b="1" i="1" dirty="0"/>
              <a:t> Тамбовской губернии. </a:t>
            </a:r>
          </a:p>
        </p:txBody>
      </p:sp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272808" cy="53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5"/>
            <a:ext cx="8136904" cy="61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824536" cy="616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2636912"/>
            <a:ext cx="2808312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Герб Лодыгиных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http://itogi.lpgzt.ru/photo/theme/10/23239/f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5832645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696744" cy="53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55172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/>
              <a:t>По семейной традиции Александр должен был стать военным, и поэтому в  1859 г. он поступает в Тамбовский кадетский корпус. А в 1861 г. в Тамбов переехала вся семья Лодыгиных.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096344" cy="63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124744"/>
            <a:ext cx="46085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/>
              <a:t> Саша Лодыгин учился с удовольствием, в1865 г. Лодыгин выпущен юнкером , а с 1866 по 1868 г. снова учеба в Московском юнкерском пехотном училище. </a:t>
            </a:r>
          </a:p>
          <a:p>
            <a:pPr>
              <a:buNone/>
            </a:pPr>
            <a:r>
              <a:rPr lang="ru-RU" b="1" i="1" dirty="0" smtClean="0"/>
              <a:t>       Затем  Лодыгин поступает на Тульский оружейный завод простым рабочим и,</a:t>
            </a:r>
          </a:p>
          <a:p>
            <a:pPr>
              <a:buNone/>
            </a:pPr>
            <a:r>
              <a:rPr lang="ru-RU" b="1" i="1" dirty="0" smtClean="0"/>
              <a:t>        скопив небольшую сумму денег, отправляется в Петербург. Здесь он ищет средства для создания задуманной им летательной машины (</a:t>
            </a:r>
            <a:r>
              <a:rPr lang="ru-RU" b="1" i="1" dirty="0" err="1" smtClean="0"/>
              <a:t>электролета</a:t>
            </a:r>
            <a:r>
              <a:rPr lang="ru-RU" b="1" i="1" dirty="0" smtClean="0"/>
              <a:t>)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17533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80112" y="764704"/>
            <a:ext cx="3246512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1874 г. получена </a:t>
            </a:r>
            <a:r>
              <a:rPr lang="ru-RU" dirty="0" smtClean="0"/>
              <a:t>привилегия </a:t>
            </a:r>
            <a:r>
              <a:rPr lang="ru-RU" dirty="0"/>
              <a:t>на способ и аппараты дешевого электрического освещения. </a:t>
            </a:r>
            <a:r>
              <a:rPr lang="ru-RU" dirty="0" err="1"/>
              <a:t>Лодыгинская</a:t>
            </a:r>
            <a:r>
              <a:rPr lang="ru-RU" dirty="0"/>
              <a:t> лампа накаливания была запатентована во многих странах. </a:t>
            </a:r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81308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1884 г. начались массовые аресты революционеров. Среди</a:t>
            </a:r>
          </a:p>
          <a:p>
            <a:r>
              <a:rPr lang="ru-RU" dirty="0"/>
              <a:t> разыскиваемых - знакомые и друзья Лодыгина. Он решает уехать за границу. Расставание с Россией продлилось 23 года. Лодыгин работает во Франции и США, создает новые лампы накаливания</a:t>
            </a:r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43682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togi.lpgzt.ru/photo/theme/10/23239/fot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688632" cy="56886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</TotalTime>
  <Words>330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Александр Николаевич Лодыгин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НАГРАДЫ ЛОДЫГИНА</vt:lpstr>
      <vt:lpstr>Слайд 11</vt:lpstr>
      <vt:lpstr>Слайд 12</vt:lpstr>
      <vt:lpstr>Слайд 13</vt:lpstr>
      <vt:lpstr>Музей А. Н. Лодыгина в Тамбове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Николаевич Лодыгин</dc:title>
  <dc:creator>Любашка</dc:creator>
  <cp:lastModifiedBy>Зарапина</cp:lastModifiedBy>
  <cp:revision>16</cp:revision>
  <dcterms:created xsi:type="dcterms:W3CDTF">2013-02-11T18:50:41Z</dcterms:created>
  <dcterms:modified xsi:type="dcterms:W3CDTF">2013-02-03T07:50:34Z</dcterms:modified>
</cp:coreProperties>
</file>