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69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2951DF-E75A-4BF6-AFF1-0D9CDCFFD93C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8FA2A1-E5EC-46D5-8F66-31D1F1E16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6000" dirty="0" smtClean="0"/>
              <a:t>Ткани растений и животных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Биология 6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 тип растительной ткани: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Мелкие, постоянно делящиеся клетки с крупными ядрами ________________</a:t>
            </a:r>
          </a:p>
          <a:p>
            <a:r>
              <a:rPr lang="ru-RU" dirty="0" smtClean="0"/>
              <a:t>2. Среди клеток есть живые и мертвые, с толстыми </a:t>
            </a:r>
            <a:r>
              <a:rPr lang="ru-RU" dirty="0" err="1" smtClean="0"/>
              <a:t>оболочками_______________</a:t>
            </a:r>
            <a:endParaRPr lang="ru-RU" dirty="0" smtClean="0"/>
          </a:p>
          <a:p>
            <a:r>
              <a:rPr lang="ru-RU" dirty="0" smtClean="0"/>
              <a:t>3. Клетки часто с одревесневшей </a:t>
            </a:r>
            <a:r>
              <a:rPr lang="ru-RU" dirty="0" err="1" smtClean="0"/>
              <a:t>оболочкой_____</a:t>
            </a:r>
            <a:endParaRPr lang="ru-RU" dirty="0" smtClean="0"/>
          </a:p>
          <a:p>
            <a:r>
              <a:rPr lang="ru-RU" dirty="0" smtClean="0"/>
              <a:t>4. Вода с растворенными минеральными солями поднимается от корня по _________</a:t>
            </a:r>
          </a:p>
          <a:p>
            <a:r>
              <a:rPr lang="ru-RU" dirty="0" smtClean="0"/>
              <a:t>5. Клетки этой ткани образуют мякоть </a:t>
            </a:r>
            <a:r>
              <a:rPr lang="ru-RU" dirty="0" err="1" smtClean="0"/>
              <a:t>яблока_________</a:t>
            </a:r>
            <a:endParaRPr lang="ru-RU" dirty="0" smtClean="0"/>
          </a:p>
          <a:p>
            <a:r>
              <a:rPr lang="ru-RU" dirty="0" smtClean="0"/>
              <a:t>6. Косточка абрикоса </a:t>
            </a:r>
            <a:r>
              <a:rPr lang="ru-RU" dirty="0" err="1" smtClean="0"/>
              <a:t>образована_____________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Проверь себя: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 smtClean="0"/>
              <a:t>Образовательная</a:t>
            </a:r>
          </a:p>
          <a:p>
            <a:r>
              <a:rPr lang="ru-RU" sz="4000" dirty="0" smtClean="0"/>
              <a:t>Покровная</a:t>
            </a:r>
          </a:p>
          <a:p>
            <a:r>
              <a:rPr lang="ru-RU" sz="4000" dirty="0" smtClean="0"/>
              <a:t>Механическая</a:t>
            </a:r>
          </a:p>
          <a:p>
            <a:r>
              <a:rPr lang="ru-RU" sz="4000" dirty="0" smtClean="0"/>
              <a:t>Проводящая</a:t>
            </a:r>
            <a:endParaRPr lang="ru-RU" sz="4000" dirty="0" smtClean="0"/>
          </a:p>
          <a:p>
            <a:r>
              <a:rPr lang="ru-RU" sz="4000" dirty="0" smtClean="0"/>
              <a:t>Основная</a:t>
            </a:r>
          </a:p>
          <a:p>
            <a:r>
              <a:rPr lang="ru-RU" sz="4000" dirty="0" smtClean="0"/>
              <a:t>Механическая</a:t>
            </a:r>
            <a:endParaRPr lang="ru-RU" sz="4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Установите соответствие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1. Кончик корня</a:t>
            </a:r>
          </a:p>
          <a:p>
            <a:r>
              <a:rPr lang="ru-RU" sz="3200" dirty="0" smtClean="0"/>
              <a:t>2. Мякоть листа</a:t>
            </a:r>
          </a:p>
          <a:p>
            <a:r>
              <a:rPr lang="ru-RU" sz="3200" dirty="0" smtClean="0"/>
              <a:t>3. Семенная кожура</a:t>
            </a:r>
          </a:p>
          <a:p>
            <a:r>
              <a:rPr lang="ru-RU" sz="3200" dirty="0" smtClean="0"/>
              <a:t>4. Сосуды в жилках листа</a:t>
            </a:r>
          </a:p>
          <a:p>
            <a:r>
              <a:rPr lang="ru-RU" sz="3200" dirty="0" smtClean="0"/>
              <a:t>5. Кожица листа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А) основная</a:t>
            </a:r>
          </a:p>
          <a:p>
            <a:r>
              <a:rPr lang="ru-RU" sz="3200" dirty="0" smtClean="0"/>
              <a:t>Б) </a:t>
            </a:r>
            <a:r>
              <a:rPr lang="ru-RU" sz="3200" dirty="0" err="1" smtClean="0"/>
              <a:t>образо-вательная</a:t>
            </a:r>
            <a:endParaRPr lang="ru-RU" sz="3200" dirty="0" smtClean="0"/>
          </a:p>
          <a:p>
            <a:r>
              <a:rPr lang="ru-RU" sz="3200" dirty="0" smtClean="0"/>
              <a:t>В) покровная</a:t>
            </a:r>
          </a:p>
          <a:p>
            <a:r>
              <a:rPr lang="ru-RU" sz="3200" dirty="0" smtClean="0"/>
              <a:t>Г) проводящая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Правильные ответы:</a:t>
            </a:r>
            <a:endParaRPr lang="ru-RU" sz="4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1б</a:t>
            </a:r>
          </a:p>
          <a:p>
            <a:r>
              <a:rPr lang="ru-RU" sz="4000" dirty="0" smtClean="0"/>
              <a:t>2а</a:t>
            </a:r>
          </a:p>
          <a:p>
            <a:r>
              <a:rPr lang="ru-RU" sz="4000" dirty="0" smtClean="0"/>
              <a:t>3б</a:t>
            </a:r>
          </a:p>
          <a:p>
            <a:r>
              <a:rPr lang="ru-RU" sz="4000" dirty="0" smtClean="0"/>
              <a:t>4г</a:t>
            </a:r>
          </a:p>
          <a:p>
            <a:r>
              <a:rPr lang="ru-RU" sz="4000" dirty="0" smtClean="0"/>
              <a:t>5в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перепутал Буратино?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- Папа Карло, сегодня я узнал, что ты состоишь не из тех тканей, из которых состою я. Оказывается, у тебя есть соединительная, механическая, нервная, эпителиальная, мышечная и основная ткани. Ты покрыт эпителиальной тканью, твои мышцы – это мышечная ткань, кости у тебя состоят из механической ткани, а думаешь ты самой главной – основной тканью.</a:t>
            </a:r>
          </a:p>
          <a:p>
            <a:r>
              <a:rPr lang="ru-RU" dirty="0" smtClean="0"/>
              <a:t>- Эх, Буратино, деревянная твоя голова! Опять ты все перепутал!</a:t>
            </a:r>
          </a:p>
          <a:p>
            <a:r>
              <a:rPr lang="ru-RU" dirty="0" smtClean="0"/>
              <a:t>Что перепутал Буратино?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ТКАНИ ЖИВОТНЫХ ( СЭНМ) с.33-34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903962"/>
          <a:ext cx="7772400" cy="3757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95047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Как </a:t>
                      </a:r>
                      <a:r>
                        <a:rPr lang="ru-RU" sz="2400" b="1" dirty="0" err="1" smtClean="0"/>
                        <a:t>назы-вается</a:t>
                      </a:r>
                      <a:r>
                        <a:rPr lang="ru-RU" sz="2400" b="1" dirty="0" smtClean="0"/>
                        <a:t>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Где находится?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Из чего состоит?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Что делает?</a:t>
                      </a:r>
                      <a:endParaRPr lang="ru-RU" sz="2400" b="1" dirty="0"/>
                    </a:p>
                  </a:txBody>
                  <a:tcPr/>
                </a:tc>
              </a:tr>
              <a:tr h="935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С. 33-34 , таблица – </a:t>
            </a:r>
            <a:r>
              <a:rPr lang="ru-RU" sz="4000" dirty="0" err="1" smtClean="0"/>
              <a:t>наиз</a:t>
            </a:r>
            <a:r>
              <a:rPr lang="ru-RU" sz="4000" dirty="0" smtClean="0"/>
              <a:t>., </a:t>
            </a:r>
            <a:r>
              <a:rPr lang="ru-RU" sz="4000" dirty="0" err="1" smtClean="0"/>
              <a:t>повт</a:t>
            </a:r>
            <a:r>
              <a:rPr lang="ru-RU" sz="4000" dirty="0" smtClean="0"/>
              <a:t>. растительные ткани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</TotalTime>
  <Words>247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Биология 6 класс</vt:lpstr>
      <vt:lpstr>Определите тип растительной ткани:</vt:lpstr>
      <vt:lpstr>Проверь себя:</vt:lpstr>
      <vt:lpstr>Установите соответствие</vt:lpstr>
      <vt:lpstr>Правильные ответы:</vt:lpstr>
      <vt:lpstr>Что перепутал Буратино?</vt:lpstr>
      <vt:lpstr>ТКАНИ ЖИВОТНЫХ ( СЭНМ) с.33-34</vt:lpstr>
      <vt:lpstr>ДОМАШНЕЕ ЗАДАНИЕ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Биология 6 класс</dc:title>
  <dc:creator>Your User Name</dc:creator>
  <cp:lastModifiedBy>Your User Name</cp:lastModifiedBy>
  <cp:revision>3</cp:revision>
  <dcterms:created xsi:type="dcterms:W3CDTF">2012-10-10T16:45:27Z</dcterms:created>
  <dcterms:modified xsi:type="dcterms:W3CDTF">2012-10-14T08:10:15Z</dcterms:modified>
</cp:coreProperties>
</file>