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DDA189-4982-474D-A1BF-5A3CC5506DEB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E3BBA7-5851-4038-879D-30B453594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gif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jpeg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.publishme.se/cdn/5-2/2247573/images/2010/volleyball_111850865.g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43608" y="2132856"/>
            <a:ext cx="3096344" cy="2978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852936"/>
            <a:ext cx="6840760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волейбола в стихах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640871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Автор: учитель физической культуры ГБОУ СОШ№1133 Кузьмин Виктор Юльевич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Каждый футболист мечтает научиться играть в волейбол,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Но для этого с головой должны дружить руки (шутка)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Самый главный здесь </a:t>
            </a:r>
            <a:r>
              <a:rPr lang="ru-RU" sz="2000" b="1" i="1" dirty="0" smtClean="0"/>
              <a:t>судья,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Не поспоришь с ним друзья </a:t>
            </a:r>
            <a:br>
              <a:rPr lang="ru-RU" i="1" dirty="0" smtClean="0"/>
            </a:br>
            <a:r>
              <a:rPr lang="ru-RU" i="1" dirty="0" smtClean="0"/>
              <a:t>Кучу правил знает он, </a:t>
            </a:r>
            <a:br>
              <a:rPr lang="ru-RU" i="1" dirty="0" smtClean="0"/>
            </a:br>
            <a:r>
              <a:rPr lang="ru-RU" i="1" dirty="0" smtClean="0"/>
              <a:t>Слово у судьи – закон.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Судьи могут ошибаться</a:t>
            </a:r>
            <a:br>
              <a:rPr lang="ru-RU" i="1" dirty="0" smtClean="0"/>
            </a:br>
            <a:r>
              <a:rPr lang="ru-RU" i="1" dirty="0" smtClean="0"/>
              <a:t>Но нельзя с судьей ругаться,</a:t>
            </a:r>
            <a:br>
              <a:rPr lang="ru-RU" i="1" dirty="0" smtClean="0"/>
            </a:br>
            <a:r>
              <a:rPr lang="ru-RU" i="1" dirty="0" smtClean="0"/>
              <a:t>Криком правду  не найдешь.</a:t>
            </a:r>
            <a:br>
              <a:rPr lang="ru-RU" i="1" dirty="0" smtClean="0"/>
            </a:br>
            <a:r>
              <a:rPr lang="ru-RU" i="1" dirty="0" smtClean="0"/>
              <a:t>Лишь команду подведешь,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У судьи для горлопанов</a:t>
            </a:r>
            <a:br>
              <a:rPr lang="ru-RU" i="1" dirty="0" smtClean="0"/>
            </a:br>
            <a:r>
              <a:rPr lang="ru-RU" b="1" i="1" dirty="0" smtClean="0"/>
              <a:t>Карточки</a:t>
            </a:r>
            <a:r>
              <a:rPr lang="ru-RU" i="1" dirty="0" smtClean="0"/>
              <a:t> лежат в карманах.</a:t>
            </a:r>
            <a:br>
              <a:rPr lang="ru-RU" i="1" dirty="0" smtClean="0"/>
            </a:br>
            <a:r>
              <a:rPr lang="ru-RU" i="1" dirty="0" smtClean="0"/>
              <a:t>Желтая и красная, </a:t>
            </a:r>
            <a:br>
              <a:rPr lang="ru-RU" i="1" dirty="0" smtClean="0"/>
            </a:br>
            <a:r>
              <a:rPr lang="ru-RU" i="1" dirty="0" smtClean="0"/>
              <a:t>Та и та опасная. </a:t>
            </a:r>
            <a:endParaRPr lang="ru-RU" i="1" dirty="0"/>
          </a:p>
        </p:txBody>
      </p:sp>
      <p:pic>
        <p:nvPicPr>
          <p:cNvPr id="23554" name="Picture 2" descr="http://im3-tub-ru.yandex.net/i?id=607914388-16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4664"/>
            <a:ext cx="2014304" cy="2692627"/>
          </a:xfrm>
          <a:prstGeom prst="rect">
            <a:avLst/>
          </a:prstGeom>
          <a:noFill/>
        </p:spPr>
      </p:pic>
      <p:pic>
        <p:nvPicPr>
          <p:cNvPr id="23556" name="Picture 4" descr="http://www.cartoonclipartfree.com/Cliparts_Free/Sport_Free/Cartoon-Clipart-Free-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2280497" cy="2708920"/>
          </a:xfrm>
          <a:prstGeom prst="rect">
            <a:avLst/>
          </a:prstGeom>
          <a:noFill/>
        </p:spPr>
      </p:pic>
      <p:pic>
        <p:nvPicPr>
          <p:cNvPr id="23558" name="Picture 6" descr="http://im8-tub-ru.yandex.net/i?id=180785102-0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3888432" cy="1428750"/>
          </a:xfrm>
          <a:prstGeom prst="rect">
            <a:avLst/>
          </a:prstGeom>
          <a:noFill/>
        </p:spPr>
      </p:pic>
      <p:pic>
        <p:nvPicPr>
          <p:cNvPr id="23560" name="Picture 8" descr="http://im2-tub-ru.yandex.net/i?id=366532012-2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86306">
            <a:off x="4267493" y="2819800"/>
            <a:ext cx="2333625" cy="1428750"/>
          </a:xfrm>
          <a:prstGeom prst="rect">
            <a:avLst/>
          </a:prstGeom>
          <a:noFill/>
        </p:spPr>
      </p:pic>
      <p:pic>
        <p:nvPicPr>
          <p:cNvPr id="23562" name="Picture 10" descr="http://www.funnyfunpages.com/footballfan/football_scoreboard_home_wins_perspective_hg_wh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7796">
            <a:off x="6127838" y="2896606"/>
            <a:ext cx="2232248" cy="2232248"/>
          </a:xfrm>
          <a:prstGeom prst="rect">
            <a:avLst/>
          </a:prstGeom>
          <a:noFill/>
        </p:spPr>
      </p:pic>
      <p:pic>
        <p:nvPicPr>
          <p:cNvPr id="23564" name="Picture 12" descr="http://im8-tub-ru.yandex.net/i?id=353536009-2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99640">
            <a:off x="6135006" y="1787470"/>
            <a:ext cx="1362871" cy="1224136"/>
          </a:xfrm>
          <a:prstGeom prst="rect">
            <a:avLst/>
          </a:prstGeom>
          <a:noFill/>
        </p:spPr>
      </p:pic>
      <p:pic>
        <p:nvPicPr>
          <p:cNvPr id="23566" name="Picture 14" descr="http://im5-tub-ru.yandex.net/i?id=551785405-0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90711">
            <a:off x="4979924" y="4515163"/>
            <a:ext cx="2358429" cy="15198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2856"/>
            <a:ext cx="4572000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Много языков на свете,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 судья за все в ответе: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 китайцу объяснить,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точнее нужно бить?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Высоко сидит над сеткой,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Ошибается он редко.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Он не просто так  молчит,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Он руками говорит,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7-tub-ru.yandex.net/i?id=466042608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952328" cy="1584176"/>
          </a:xfrm>
          <a:prstGeom prst="rect">
            <a:avLst/>
          </a:prstGeom>
          <a:noFill/>
        </p:spPr>
      </p:pic>
      <p:pic>
        <p:nvPicPr>
          <p:cNvPr id="1030" name="Picture 6" descr="http://im7-tub-ru.yandex.net/i?id=284049068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9160"/>
            <a:ext cx="1876425" cy="1428750"/>
          </a:xfrm>
          <a:prstGeom prst="rect">
            <a:avLst/>
          </a:prstGeom>
          <a:noFill/>
        </p:spPr>
      </p:pic>
      <p:pic>
        <p:nvPicPr>
          <p:cNvPr id="1032" name="Picture 8" descr="http://im6-tub-ru.yandex.net/i?id=45293153-2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736304" cy="4025902"/>
          </a:xfrm>
          <a:prstGeom prst="rect">
            <a:avLst/>
          </a:prstGeom>
          <a:noFill/>
        </p:spPr>
      </p:pic>
      <p:pic>
        <p:nvPicPr>
          <p:cNvPr id="1036" name="Picture 12" descr="http://im7-tub-ru.yandex.net/i?id=579604213-2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4664"/>
            <a:ext cx="2143125" cy="1656184"/>
          </a:xfrm>
          <a:prstGeom prst="rect">
            <a:avLst/>
          </a:prstGeom>
          <a:noFill/>
        </p:spPr>
      </p:pic>
      <p:pic>
        <p:nvPicPr>
          <p:cNvPr id="1038" name="Picture 14" descr="http://im7-tub-ru.yandex.net/i?id=42846925-0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869160"/>
            <a:ext cx="1181100" cy="1428750"/>
          </a:xfrm>
          <a:prstGeom prst="rect">
            <a:avLst/>
          </a:prstGeom>
          <a:noFill/>
        </p:spPr>
      </p:pic>
      <p:pic>
        <p:nvPicPr>
          <p:cNvPr id="1040" name="Picture 16" descr="http://im5-tub-ru.yandex.net/i?id=236733693-6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1728192" cy="3084934"/>
          </a:xfrm>
          <a:prstGeom prst="rect">
            <a:avLst/>
          </a:prstGeom>
          <a:noFill/>
        </p:spPr>
      </p:pic>
      <p:pic>
        <p:nvPicPr>
          <p:cNvPr id="1042" name="Picture 18" descr="http://www.visualrian.ru/ru/images/zooms/RIAN_9608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933056"/>
            <a:ext cx="2664296" cy="2224207"/>
          </a:xfrm>
          <a:prstGeom prst="rect">
            <a:avLst/>
          </a:prstGeom>
          <a:noFill/>
        </p:spPr>
      </p:pic>
      <p:pic>
        <p:nvPicPr>
          <p:cNvPr id="1034" name="Picture 10" descr="http://im5-tub-ru.yandex.net/i?id=525082145-2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869160"/>
            <a:ext cx="2247900" cy="1428750"/>
          </a:xfrm>
          <a:prstGeom prst="rect">
            <a:avLst/>
          </a:prstGeom>
          <a:noFill/>
        </p:spPr>
      </p:pic>
      <p:pic>
        <p:nvPicPr>
          <p:cNvPr id="7172" name="Picture 4" descr="http://www.allstaractivities.com/images/volleyball-signal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717032"/>
            <a:ext cx="1872208" cy="273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http://im4-tub-ru.yandex.net/i?id=379786302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2381">
            <a:off x="6290536" y="657754"/>
            <a:ext cx="1907777" cy="2699551"/>
          </a:xfrm>
          <a:prstGeom prst="rect">
            <a:avLst/>
          </a:prstGeom>
          <a:noFill/>
        </p:spPr>
      </p:pic>
      <p:pic>
        <p:nvPicPr>
          <p:cNvPr id="24590" name="Picture 14" descr="http://im6-tub-ru.yandex.net/i?id=234266459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609965" cy="2016224"/>
          </a:xfrm>
          <a:prstGeom prst="rect">
            <a:avLst/>
          </a:prstGeom>
          <a:noFill/>
        </p:spPr>
      </p:pic>
      <p:pic>
        <p:nvPicPr>
          <p:cNvPr id="24578" name="Picture 2" descr="http://www.dvorsportinfo.ru/images/stories/hand_signa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6672"/>
            <a:ext cx="2952328" cy="1656184"/>
          </a:xfrm>
          <a:prstGeom prst="rect">
            <a:avLst/>
          </a:prstGeom>
          <a:noFill/>
        </p:spPr>
      </p:pic>
      <p:pic>
        <p:nvPicPr>
          <p:cNvPr id="24580" name="Picture 4" descr="http://s4.assets.usoc.org/assets/images/article/photo/3730/full/Oly910_StanleyServe.jpg?12183683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5753">
            <a:off x="998816" y="4715915"/>
            <a:ext cx="2520280" cy="1510981"/>
          </a:xfrm>
          <a:prstGeom prst="rect">
            <a:avLst/>
          </a:prstGeom>
          <a:noFill/>
        </p:spPr>
      </p:pic>
      <p:pic>
        <p:nvPicPr>
          <p:cNvPr id="24582" name="Picture 6" descr="http://im2-tub-ru.yandex.net/i?id=224507033-0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2961">
            <a:off x="3401845" y="4286743"/>
            <a:ext cx="3024336" cy="1944215"/>
          </a:xfrm>
          <a:prstGeom prst="rect">
            <a:avLst/>
          </a:prstGeom>
          <a:noFill/>
        </p:spPr>
      </p:pic>
      <p:pic>
        <p:nvPicPr>
          <p:cNvPr id="24586" name="Picture 10" descr="http://im4-tub-ru.yandex.net/i?id=57465156-6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01864">
            <a:off x="722704" y="789433"/>
            <a:ext cx="2520280" cy="1516297"/>
          </a:xfrm>
          <a:prstGeom prst="rect">
            <a:avLst/>
          </a:prstGeom>
          <a:noFill/>
        </p:spPr>
      </p:pic>
      <p:pic>
        <p:nvPicPr>
          <p:cNvPr id="24588" name="Picture 12" descr="http://im4-tub-ru.yandex.net/i?id=69388539-4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12120">
            <a:off x="6000692" y="4354591"/>
            <a:ext cx="2520280" cy="17167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263691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Мячик просится в полет </a:t>
            </a:r>
            <a:br>
              <a:rPr lang="ru-RU" sz="2800" dirty="0" smtClean="0"/>
            </a:br>
            <a:r>
              <a:rPr lang="ru-RU" sz="2800" dirty="0" smtClean="0"/>
              <a:t>Вот судья свисток дает,</a:t>
            </a:r>
            <a:br>
              <a:rPr lang="ru-RU" sz="2800" dirty="0" smtClean="0"/>
            </a:br>
            <a:r>
              <a:rPr lang="ru-RU" sz="2800" dirty="0" smtClean="0"/>
              <a:t>На кого рукой покажет, </a:t>
            </a:r>
            <a:br>
              <a:rPr lang="ru-RU" sz="2800" dirty="0" smtClean="0"/>
            </a:br>
            <a:r>
              <a:rPr lang="ru-RU" sz="2800" dirty="0" smtClean="0"/>
              <a:t>Та команда подает.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75300">
            <a:off x="535404" y="2789636"/>
            <a:ext cx="6351347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Вниз ладонь – попал мяч в точку </a:t>
            </a:r>
            <a:br>
              <a:rPr lang="ru-RU" sz="2400" b="1" i="1" dirty="0" smtClean="0"/>
            </a:br>
            <a:r>
              <a:rPr lang="ru-RU" sz="2400" b="1" i="1" dirty="0" smtClean="0"/>
              <a:t>Подавай – болельщик рад,</a:t>
            </a:r>
            <a:br>
              <a:rPr lang="ru-RU" sz="2400" b="1" i="1" dirty="0" smtClean="0"/>
            </a:br>
            <a:r>
              <a:rPr lang="ru-RU" sz="2400" b="1" i="1" dirty="0" smtClean="0"/>
              <a:t>Промахнулся - по свисточку </a:t>
            </a:r>
            <a:br>
              <a:rPr lang="ru-RU" sz="2400" b="1" i="1" dirty="0" smtClean="0"/>
            </a:br>
            <a:r>
              <a:rPr lang="ru-RU" sz="2400" b="1" i="1" dirty="0" smtClean="0"/>
              <a:t>Руки снизу- вверх- назад.</a:t>
            </a:r>
            <a:endParaRPr lang="ru-RU" sz="2400" b="1" i="1" dirty="0"/>
          </a:p>
        </p:txBody>
      </p:sp>
      <p:pic>
        <p:nvPicPr>
          <p:cNvPr id="25602" name="Picture 2" descr="http://www.dvorsportinfo.ru/images/stories/hand_signal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8268">
            <a:off x="730292" y="845883"/>
            <a:ext cx="2664296" cy="2088232"/>
          </a:xfrm>
          <a:prstGeom prst="rect">
            <a:avLst/>
          </a:prstGeom>
          <a:noFill/>
        </p:spPr>
      </p:pic>
      <p:pic>
        <p:nvPicPr>
          <p:cNvPr id="25604" name="Picture 4" descr="http://www.dvorsportinfo.ru/images/stories/hand_signa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9001">
            <a:off x="6395104" y="398921"/>
            <a:ext cx="2160240" cy="3024336"/>
          </a:xfrm>
          <a:prstGeom prst="rect">
            <a:avLst/>
          </a:prstGeom>
          <a:noFill/>
        </p:spPr>
      </p:pic>
      <p:pic>
        <p:nvPicPr>
          <p:cNvPr id="25606" name="Picture 6" descr="http://www.dvorsportinfo.ru/images/stories/hand_signal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4589">
            <a:off x="1127053" y="4818126"/>
            <a:ext cx="2540352" cy="1479830"/>
          </a:xfrm>
          <a:prstGeom prst="rect">
            <a:avLst/>
          </a:prstGeom>
          <a:noFill/>
        </p:spPr>
      </p:pic>
      <p:pic>
        <p:nvPicPr>
          <p:cNvPr id="25608" name="Picture 8" descr="http://www.dvorsportinfo.ru/images/stories/flag_signa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8324">
            <a:off x="3098771" y="799364"/>
            <a:ext cx="2880320" cy="14798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652082">
            <a:off x="701262" y="1164087"/>
            <a:ext cx="232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 я ч  в 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 о л 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44597">
            <a:off x="3480166" y="1009338"/>
            <a:ext cx="230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 я ч  в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 о л 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00424">
            <a:off x="6579529" y="1524410"/>
            <a:ext cx="27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Подача слева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21174">
            <a:off x="1547932" y="5389773"/>
            <a:ext cx="236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Мяч «за» (аут)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dvorsportinfo.ru/images/stories/flag_signal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3376">
            <a:off x="3555848" y="4400072"/>
            <a:ext cx="2808312" cy="16391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547144">
            <a:off x="3777733" y="4908020"/>
            <a:ext cx="23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Мяч «за» (аут)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12" name="Picture 12" descr="http://www.dvorsportinfo.ru/images/stories/hand_signa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65756">
            <a:off x="6352671" y="3654696"/>
            <a:ext cx="2088232" cy="25709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0153358">
            <a:off x="6275029" y="5090680"/>
            <a:ext cx="241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Подача справа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42569">
            <a:off x="605371" y="4606376"/>
            <a:ext cx="3445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правилами стало ясно, </a:t>
            </a:r>
            <a:br>
              <a:rPr lang="ru-RU" dirty="0" smtClean="0"/>
            </a:br>
            <a:r>
              <a:rPr lang="ru-RU" dirty="0" smtClean="0"/>
              <a:t>Но играть еще опасно,</a:t>
            </a:r>
            <a:br>
              <a:rPr lang="ru-RU" dirty="0" smtClean="0"/>
            </a:br>
            <a:r>
              <a:rPr lang="ru-RU" dirty="0" smtClean="0"/>
              <a:t>Чтобы травмы избежать, </a:t>
            </a:r>
            <a:br>
              <a:rPr lang="ru-RU" dirty="0" smtClean="0"/>
            </a:br>
            <a:r>
              <a:rPr lang="ru-RU" dirty="0" smtClean="0"/>
              <a:t>Разминку нужно уважать.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http://www.ekburg.ru/UserFiles/Storage/ContentPhoto/0/1/50/1505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933379" cy="1296144"/>
          </a:xfrm>
          <a:prstGeom prst="rect">
            <a:avLst/>
          </a:prstGeom>
          <a:noFill/>
        </p:spPr>
      </p:pic>
      <p:pic>
        <p:nvPicPr>
          <p:cNvPr id="4102" name="Picture 6" descr="http://medcollege.bsu.edu.ru/image/2008-09/12dec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07142"/>
            <a:ext cx="2328257" cy="1746193"/>
          </a:xfrm>
          <a:prstGeom prst="rect">
            <a:avLst/>
          </a:prstGeom>
          <a:noFill/>
        </p:spPr>
      </p:pic>
      <p:pic>
        <p:nvPicPr>
          <p:cNvPr id="4112" name="Picture 16" descr="http://cs10898.userapi.com/u46314871/-14/x_a91335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25144"/>
            <a:ext cx="2520280" cy="1797320"/>
          </a:xfrm>
          <a:prstGeom prst="rect">
            <a:avLst/>
          </a:prstGeom>
          <a:noFill/>
        </p:spPr>
      </p:pic>
      <p:pic>
        <p:nvPicPr>
          <p:cNvPr id="4114" name="Picture 18" descr="http://s8.rimg.info/a07a0088297ffe9971272963f103c8a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844824"/>
            <a:ext cx="5591205" cy="2376264"/>
          </a:xfrm>
          <a:prstGeom prst="rect">
            <a:avLst/>
          </a:prstGeom>
          <a:noFill/>
        </p:spPr>
      </p:pic>
      <p:pic>
        <p:nvPicPr>
          <p:cNvPr id="4116" name="Picture 20" descr="http://img-fotki.yandex.ru/get/4814/16901020.67/0_6fc06_9e8951e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4664"/>
            <a:ext cx="2304256" cy="1296144"/>
          </a:xfrm>
          <a:prstGeom prst="rect">
            <a:avLst/>
          </a:prstGeom>
          <a:noFill/>
        </p:spPr>
      </p:pic>
      <p:pic>
        <p:nvPicPr>
          <p:cNvPr id="4118" name="Picture 22" descr="http://img-fotki.yandex.ru/get/3409/flash2216.0/0_7a6e_5014152b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32657"/>
            <a:ext cx="2885417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Потянуться, разогреться, </a:t>
            </a:r>
            <a:br>
              <a:rPr lang="ru-RU" dirty="0" smtClean="0"/>
            </a:br>
            <a:r>
              <a:rPr lang="ru-RU" dirty="0" smtClean="0"/>
              <a:t>Правильно к игре одеться:</a:t>
            </a:r>
            <a:br>
              <a:rPr lang="ru-RU" dirty="0" smtClean="0"/>
            </a:br>
            <a:r>
              <a:rPr lang="ru-RU" dirty="0" smtClean="0"/>
              <a:t>Шортики, </a:t>
            </a:r>
            <a:r>
              <a:rPr lang="ru-RU" dirty="0" err="1" smtClean="0"/>
              <a:t>футболочки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Красота с иголочки.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Туфли волейбольные -</a:t>
            </a:r>
            <a:br>
              <a:rPr lang="ru-RU" dirty="0" smtClean="0"/>
            </a:br>
            <a:r>
              <a:rPr lang="ru-RU" dirty="0" smtClean="0"/>
              <a:t>Не ботинки школьные</a:t>
            </a:r>
            <a:br>
              <a:rPr lang="ru-RU" dirty="0" smtClean="0"/>
            </a:br>
            <a:r>
              <a:rPr lang="ru-RU" dirty="0" smtClean="0"/>
              <a:t>Сверху </a:t>
            </a:r>
            <a:r>
              <a:rPr lang="ru-RU" dirty="0" err="1" smtClean="0"/>
              <a:t>наколеннички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Снять часы и </a:t>
            </a:r>
            <a:r>
              <a:rPr lang="ru-RU" dirty="0" err="1" smtClean="0"/>
              <a:t>фенички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Пирсинг</a:t>
            </a:r>
            <a:r>
              <a:rPr lang="ru-RU" dirty="0" smtClean="0"/>
              <a:t> и сережки</a:t>
            </a:r>
            <a:br>
              <a:rPr lang="ru-RU" dirty="0" smtClean="0"/>
            </a:br>
            <a:r>
              <a:rPr lang="ru-RU" dirty="0" smtClean="0"/>
              <a:t>Прячь – вы не матрешки,</a:t>
            </a:r>
            <a:br>
              <a:rPr lang="ru-RU" dirty="0" smtClean="0"/>
            </a:br>
            <a:r>
              <a:rPr lang="ru-RU" dirty="0" smtClean="0"/>
              <a:t>Если не снимается,</a:t>
            </a:r>
            <a:br>
              <a:rPr lang="ru-RU" dirty="0" smtClean="0"/>
            </a:br>
            <a:r>
              <a:rPr lang="ru-RU" dirty="0" smtClean="0"/>
              <a:t>То пластырем скрывается.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836712"/>
            <a:ext cx="3419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Порой неуважение-</a:t>
            </a:r>
            <a:br>
              <a:rPr lang="ru-RU" dirty="0" smtClean="0"/>
            </a:br>
            <a:r>
              <a:rPr lang="ru-RU" dirty="0" smtClean="0"/>
              <a:t>Причина поражения,</a:t>
            </a:r>
            <a:br>
              <a:rPr lang="ru-RU" dirty="0" smtClean="0"/>
            </a:br>
            <a:r>
              <a:rPr lang="ru-RU" dirty="0" smtClean="0"/>
              <a:t>Недружное приветствие </a:t>
            </a:r>
            <a:br>
              <a:rPr lang="ru-RU" dirty="0" smtClean="0"/>
            </a:br>
            <a:r>
              <a:rPr lang="ru-RU" dirty="0" smtClean="0"/>
              <a:t>Для команды бедствие,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Проиграл очко – не плачь,</a:t>
            </a:r>
            <a:br>
              <a:rPr lang="ru-RU" dirty="0" smtClean="0"/>
            </a:br>
            <a:r>
              <a:rPr lang="ru-RU" dirty="0" smtClean="0"/>
              <a:t>Отдавай спокойно мяч,</a:t>
            </a:r>
            <a:br>
              <a:rPr lang="ru-RU" dirty="0" smtClean="0"/>
            </a:br>
            <a:r>
              <a:rPr lang="ru-RU" dirty="0" smtClean="0"/>
              <a:t>Будь ты  трижды меткий,</a:t>
            </a:r>
            <a:br>
              <a:rPr lang="ru-RU" dirty="0" smtClean="0"/>
            </a:br>
            <a:r>
              <a:rPr lang="ru-RU" dirty="0" smtClean="0"/>
              <a:t>Мяч верни под сеткой.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140968"/>
            <a:ext cx="3219405" cy="315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лупи почем попало,</a:t>
            </a:r>
            <a:br>
              <a:rPr lang="ru-RU" dirty="0" smtClean="0"/>
            </a:br>
            <a:r>
              <a:rPr lang="ru-RU" dirty="0" smtClean="0"/>
              <a:t>Даже если все достало,</a:t>
            </a:r>
            <a:br>
              <a:rPr lang="ru-RU" dirty="0" smtClean="0"/>
            </a:br>
            <a:r>
              <a:rPr lang="ru-RU" dirty="0" smtClean="0"/>
              <a:t>Успокойся, соберись</a:t>
            </a:r>
            <a:br>
              <a:rPr lang="ru-RU" dirty="0" smtClean="0"/>
            </a:br>
            <a:r>
              <a:rPr lang="ru-RU" dirty="0" smtClean="0"/>
              <a:t>И команде улыбнись.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кричите друг на друга,</a:t>
            </a:r>
            <a:br>
              <a:rPr lang="ru-RU" dirty="0" smtClean="0"/>
            </a:br>
            <a:r>
              <a:rPr lang="ru-RU" dirty="0" smtClean="0"/>
              <a:t>Даже если дело туго,</a:t>
            </a:r>
            <a:br>
              <a:rPr lang="ru-RU" dirty="0" smtClean="0"/>
            </a:br>
            <a:r>
              <a:rPr lang="ru-RU" dirty="0" smtClean="0"/>
              <a:t>Каждый, ведь, старается,</a:t>
            </a:r>
            <a:br>
              <a:rPr lang="ru-RU" dirty="0" smtClean="0"/>
            </a:br>
            <a:r>
              <a:rPr lang="ru-RU" dirty="0" smtClean="0"/>
              <a:t>Ну, не получается.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0" descr="http://im0-tub-ru.yandex.net/i?id=288880761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253">
            <a:off x="5276583" y="1106979"/>
            <a:ext cx="3445729" cy="2097707"/>
          </a:xfrm>
          <a:prstGeom prst="rect">
            <a:avLst/>
          </a:prstGeom>
          <a:noFill/>
        </p:spPr>
      </p:pic>
      <p:pic>
        <p:nvPicPr>
          <p:cNvPr id="16" name="Picture 20" descr="http://im0-tub-ru.yandex.net/i?id=288880761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6195">
            <a:off x="2627784" y="260648"/>
            <a:ext cx="3312368" cy="1512169"/>
          </a:xfrm>
          <a:prstGeom prst="rect">
            <a:avLst/>
          </a:prstGeom>
          <a:noFill/>
        </p:spPr>
      </p:pic>
      <p:pic>
        <p:nvPicPr>
          <p:cNvPr id="51222" name="Picture 22" descr="http://im5-tub-ru.yandex.net/i?id=47789520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6804248" cy="3284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688889">
            <a:off x="703306" y="3943084"/>
            <a:ext cx="7900425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</a:rPr>
              <a:t>       Волейбол !!!</a:t>
            </a:r>
            <a:r>
              <a:rPr lang="ru-RU" sz="8000" b="1" i="1" dirty="0" smtClean="0"/>
              <a:t> </a:t>
            </a:r>
            <a:endParaRPr lang="ru-RU" sz="8000" b="1" i="1" dirty="0"/>
          </a:p>
        </p:txBody>
      </p:sp>
      <p:pic>
        <p:nvPicPr>
          <p:cNvPr id="15" name="Picture 20" descr="http://im0-tub-ru.yandex.net/i?id=288880761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9987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700808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А теперь пора за дело,</a:t>
            </a:r>
            <a:br>
              <a:rPr lang="ru-RU" sz="3200" b="1" i="1" dirty="0" smtClean="0"/>
            </a:br>
            <a:r>
              <a:rPr lang="ru-RU" sz="3200" b="1" i="1" dirty="0" smtClean="0"/>
              <a:t>На площадку вышли смело,</a:t>
            </a:r>
            <a:br>
              <a:rPr lang="ru-RU" sz="3200" b="1" i="1" dirty="0" smtClean="0"/>
            </a:br>
            <a:r>
              <a:rPr lang="ru-RU" sz="3200" b="1" i="1" dirty="0" smtClean="0"/>
              <a:t>Зал кричит – трясется пол,</a:t>
            </a:r>
            <a:br>
              <a:rPr lang="ru-RU" sz="3200" b="1" i="1" dirty="0" smtClean="0"/>
            </a:br>
            <a:r>
              <a:rPr lang="ru-RU" sz="3200" b="1" i="1" dirty="0" smtClean="0"/>
              <a:t>Мы играем в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6-tub-ru.yandex.net/i?id=513767976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5198">
            <a:off x="6519052" y="3129843"/>
            <a:ext cx="1979513" cy="3029868"/>
          </a:xfrm>
          <a:prstGeom prst="rect">
            <a:avLst/>
          </a:prstGeom>
          <a:noFill/>
        </p:spPr>
      </p:pic>
      <p:pic>
        <p:nvPicPr>
          <p:cNvPr id="14340" name="Picture 4" descr="http://im6-tub-ru.yandex.net/i?id=271973783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713">
            <a:off x="782649" y="915602"/>
            <a:ext cx="1944216" cy="28874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76470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Что такое волейбол?   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Не похож он на футбол. 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Бегать далеко не надо,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Только прыгай до упаду.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/>
            </a:r>
            <a:br>
              <a:rPr lang="ru-RU" sz="3200" i="1" dirty="0" smtClean="0">
                <a:solidFill>
                  <a:srgbClr val="FFFF00"/>
                </a:solidFill>
              </a:rPr>
            </a:b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933056"/>
            <a:ext cx="54793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Бей по мячику сильней, 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Ну и главное точней.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Очень дружная игра,   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Правила учить пора: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im8-tub-ru.yandex.net/i?id=301473582-04-72&amp;n=21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0079730" flipV="1">
            <a:off x="1189236" y="761598"/>
            <a:ext cx="8215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На </a:t>
            </a:r>
            <a:r>
              <a:rPr lang="ru-RU" sz="8800" b="1" dirty="0" smtClean="0">
                <a:solidFill>
                  <a:srgbClr val="FFFF00"/>
                </a:solidFill>
              </a:rPr>
              <a:t>площадке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       есть разметка,</a:t>
            </a:r>
            <a:r>
              <a:rPr lang="ru-RU" sz="3600" b="1" dirty="0" smtClean="0">
                <a:solidFill>
                  <a:srgbClr val="FFFF00"/>
                </a:solidFill>
              </a:rPr>
              <a:t> </a:t>
            </a:r>
            <a:r>
              <a:rPr lang="ru-RU" sz="2800" dirty="0" smtClean="0">
                <a:solidFill>
                  <a:srgbClr val="FFFF00"/>
                </a:solidFill>
              </a:rPr>
              <a:t> 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276" name="Picture 12" descr="http://im7-tub-ru.yandex.net/i?id=82260159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4392488" cy="19442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15362" name="Picture 2" descr="http://www.strength-and-power-for-volleyball.com/images/volleyball-court-di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754063"/>
            <a:ext cx="3810000" cy="1571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kp.ru/f/12/image/19/85/2908519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20284454">
            <a:off x="2618785" y="1423919"/>
            <a:ext cx="5736789" cy="2143125"/>
          </a:xfrm>
          <a:prstGeom prst="bevel">
            <a:avLst/>
          </a:prstGeom>
          <a:noFill/>
        </p:spPr>
      </p:pic>
      <p:pic>
        <p:nvPicPr>
          <p:cNvPr id="17412" name="Picture 4" descr="http://www.sport-stroitelstvo.ru/files/sport-stroitelstvo/ta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8449">
            <a:off x="4693619" y="3904273"/>
            <a:ext cx="3730581" cy="1369795"/>
          </a:xfrm>
          <a:prstGeom prst="bevel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21346">
            <a:off x="679344" y="997526"/>
            <a:ext cx="52068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Через всю площадку сетка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Высота </a:t>
            </a:r>
            <a:r>
              <a:rPr lang="ru-RU" sz="3200" b="1" dirty="0" smtClean="0">
                <a:solidFill>
                  <a:srgbClr val="FFFF00"/>
                </a:solidFill>
              </a:rPr>
              <a:t>два сорок три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Ну - ка, руку протяни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01401">
            <a:off x="1029652" y="3470404"/>
            <a:ext cx="4461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endParaRPr lang="ru-RU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 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Чтобы дети били метко,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Мы еще опустим сетку -  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Есть специальная таблица 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Ознакомьтесь - пригодится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766102">
            <a:off x="2832558" y="2359682"/>
            <a:ext cx="4310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Сетка женская пониже.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Мяч летит к земле поближе,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остальном различий нет,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Зал огромный, в зале свет.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2-tub-ru.yandex.net/i?id=204043136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2093" flipH="1">
            <a:off x="5232230" y="795938"/>
            <a:ext cx="2986171" cy="5394395"/>
          </a:xfrm>
          <a:prstGeom prst="flowChartMultidocument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72728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По свистку в начале матча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Через сеть летит подача.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Подают одной рукой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Не ногой, не головой.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Сверху, снизу, боковую,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А с прыжком  - так силовую.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Чем подача лучше,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Тем команда круче.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Подаешь – не заступай,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Через сеть перебивай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И  противнику в площадку 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Мяч точнее забивай. 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Игроков в команде </a:t>
            </a:r>
            <a:r>
              <a:rPr lang="ru-RU" sz="2400" i="1" dirty="0" smtClean="0">
                <a:solidFill>
                  <a:srgbClr val="FFFF00"/>
                </a:solidFill>
              </a:rPr>
              <a:t>шесть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Запасные тоже есть.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Друг за другом по площадке 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Ходят строго по порядку.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«Первый» номер - подает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«Третий»номер - пас дает.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Нападают :«Два», «Четыре», 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«Шесть» – защитник лучший в мире. 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Помогает номер «пять»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Трудные мячи поднять.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fivb.narod.ru/Rule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80112" y="3429000"/>
            <a:ext cx="3003029" cy="3003029"/>
          </a:xfrm>
          <a:prstGeom prst="rect">
            <a:avLst/>
          </a:prstGeom>
          <a:noFill/>
        </p:spPr>
      </p:pic>
      <p:pic>
        <p:nvPicPr>
          <p:cNvPr id="19460" name="Picture 4" descr="http://fivb.narod.ru/Rule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2774" y="538026"/>
            <a:ext cx="2787005" cy="2952329"/>
          </a:xfrm>
          <a:prstGeom prst="rect">
            <a:avLst/>
          </a:prstGeom>
          <a:noFill/>
        </p:spPr>
      </p:pic>
      <p:pic>
        <p:nvPicPr>
          <p:cNvPr id="19462" name="Picture 6" descr="http://im6-tub-ru.yandex.net/i?id=277173813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2193032" cy="1644774"/>
          </a:xfrm>
          <a:prstGeom prst="rect">
            <a:avLst/>
          </a:prstGeom>
          <a:noFill/>
        </p:spPr>
      </p:pic>
      <p:pic>
        <p:nvPicPr>
          <p:cNvPr id="19464" name="Picture 8" descr="http://im4-tub-ru.yandex.net/i?id=443171618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33480"/>
            <a:ext cx="2304256" cy="1515958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8028384" y="479715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6444208" y="378904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7380312" y="3789039"/>
            <a:ext cx="216024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168396">
            <a:off x="7390732" y="5810178"/>
            <a:ext cx="205838" cy="364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6444208" y="580526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961806" y="4869160"/>
            <a:ext cx="26637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>
          <a:xfrm rot="16200000">
            <a:off x="6843878" y="776528"/>
            <a:ext cx="428474" cy="14911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5400000">
            <a:off x="6777547" y="1799519"/>
            <a:ext cx="557458" cy="1512168"/>
          </a:xfrm>
          <a:prstGeom prst="curvedLeftArrow">
            <a:avLst>
              <a:gd name="adj1" fmla="val 25000"/>
              <a:gd name="adj2" fmla="val 50000"/>
              <a:gd name="adj3" fmla="val 33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6" name="Picture 10" descr="http://im5-tub-ru.yandex.net/i?id=158758460-4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936104" cy="936104"/>
          </a:xfrm>
          <a:prstGeom prst="rect">
            <a:avLst/>
          </a:prstGeom>
          <a:noFill/>
        </p:spPr>
      </p:pic>
      <p:pic>
        <p:nvPicPr>
          <p:cNvPr id="19478" name="Picture 22" descr="Един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661248"/>
            <a:ext cx="537847" cy="761664"/>
          </a:xfrm>
          <a:prstGeom prst="rect">
            <a:avLst/>
          </a:prstGeom>
          <a:noFill/>
        </p:spPr>
      </p:pic>
      <p:pic>
        <p:nvPicPr>
          <p:cNvPr id="19480" name="Picture 24" descr="Двой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17032"/>
            <a:ext cx="576064" cy="815785"/>
          </a:xfrm>
          <a:prstGeom prst="rect">
            <a:avLst/>
          </a:prstGeom>
          <a:noFill/>
        </p:spPr>
      </p:pic>
      <p:pic>
        <p:nvPicPr>
          <p:cNvPr id="19482" name="Picture 26" descr="Трой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645024"/>
            <a:ext cx="648072" cy="917758"/>
          </a:xfrm>
          <a:prstGeom prst="rect">
            <a:avLst/>
          </a:prstGeom>
          <a:noFill/>
        </p:spPr>
      </p:pic>
      <p:pic>
        <p:nvPicPr>
          <p:cNvPr id="19484" name="Picture 28" descr="Четвер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645024"/>
            <a:ext cx="648072" cy="917758"/>
          </a:xfrm>
          <a:prstGeom prst="rect">
            <a:avLst/>
          </a:prstGeom>
          <a:noFill/>
        </p:spPr>
      </p:pic>
      <p:pic>
        <p:nvPicPr>
          <p:cNvPr id="19486" name="Picture 30" descr="Пятер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721178"/>
            <a:ext cx="504056" cy="713812"/>
          </a:xfrm>
          <a:prstGeom prst="rect">
            <a:avLst/>
          </a:prstGeom>
          <a:noFill/>
        </p:spPr>
      </p:pic>
      <p:pic>
        <p:nvPicPr>
          <p:cNvPr id="19488" name="Picture 32" descr="Шестерк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487267"/>
            <a:ext cx="576064" cy="815785"/>
          </a:xfrm>
          <a:prstGeom prst="rect">
            <a:avLst/>
          </a:prstGeom>
          <a:noFill/>
        </p:spPr>
      </p:pic>
      <p:pic>
        <p:nvPicPr>
          <p:cNvPr id="12290" name="Picture 2" descr="http://www.strength-and-power-for-volleyball.com/images/volleyball-court-diagra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76671"/>
            <a:ext cx="4536504" cy="1656185"/>
          </a:xfrm>
          <a:prstGeom prst="rect">
            <a:avLst/>
          </a:prstGeom>
          <a:noFill/>
        </p:spPr>
      </p:pic>
      <p:pic>
        <p:nvPicPr>
          <p:cNvPr id="12292" name="Picture 4" descr="http://www.szkolatrzy.home.pl/5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5373216"/>
            <a:ext cx="504825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92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Две ладошки вместе – блок </a:t>
            </a:r>
            <a:br>
              <a:rPr lang="ru-RU" sz="2400" b="1" dirty="0" smtClean="0"/>
            </a:br>
            <a:r>
              <a:rPr lang="ru-RU" sz="2400" b="1" dirty="0" smtClean="0"/>
              <a:t>Чтоб противник бить не мог.</a:t>
            </a:r>
            <a:endParaRPr lang="ru-RU" sz="2400" b="1" dirty="0"/>
          </a:p>
        </p:txBody>
      </p:sp>
      <p:pic>
        <p:nvPicPr>
          <p:cNvPr id="20486" name="Picture 6" descr="http://im8-tub-ru.yandex.net/i?id=127119932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1368152" cy="2160240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367014447-6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2880320" cy="2354692"/>
          </a:xfrm>
          <a:prstGeom prst="rect">
            <a:avLst/>
          </a:prstGeom>
          <a:noFill/>
        </p:spPr>
      </p:pic>
      <p:pic>
        <p:nvPicPr>
          <p:cNvPr id="20494" name="Picture 14" descr="http://im4-tub-ru.yandex.net/i?id=99717920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2184242" cy="2160240"/>
          </a:xfrm>
          <a:prstGeom prst="rect">
            <a:avLst/>
          </a:prstGeom>
          <a:noFill/>
        </p:spPr>
      </p:pic>
      <p:pic>
        <p:nvPicPr>
          <p:cNvPr id="20490" name="Picture 10" descr="http://im4-tub-ru.yandex.net/i?id=558067685-6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060848"/>
            <a:ext cx="2510199" cy="2304256"/>
          </a:xfrm>
          <a:prstGeom prst="rect">
            <a:avLst/>
          </a:prstGeom>
          <a:noFill/>
        </p:spPr>
      </p:pic>
      <p:pic>
        <p:nvPicPr>
          <p:cNvPr id="20484" name="Picture 4" descr="http://im7-tub-ru.yandex.net/i?id=312534522-0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4248472" cy="2232248"/>
          </a:xfrm>
          <a:prstGeom prst="rect">
            <a:avLst/>
          </a:prstGeom>
          <a:noFill/>
        </p:spPr>
      </p:pic>
      <p:pic>
        <p:nvPicPr>
          <p:cNvPr id="20492" name="Picture 12" descr="http://im8-tub-ru.yandex.net/i?id=452518787-0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060848"/>
            <a:ext cx="2502396" cy="2542362"/>
          </a:xfrm>
          <a:prstGeom prst="rect">
            <a:avLst/>
          </a:prstGeom>
          <a:noFill/>
        </p:spPr>
      </p:pic>
      <p:pic>
        <p:nvPicPr>
          <p:cNvPr id="20488" name="Picture 8" descr="http://im5-tub-ru.yandex.net/i?id=372562667-3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653136"/>
            <a:ext cx="1944216" cy="1859223"/>
          </a:xfrm>
          <a:prstGeom prst="rect">
            <a:avLst/>
          </a:prstGeom>
          <a:noFill/>
        </p:spPr>
      </p:pic>
      <p:pic>
        <p:nvPicPr>
          <p:cNvPr id="20496" name="Picture 16" descr="http://img.championat.com/news/big/t/u/127566423212708583vo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76673"/>
            <a:ext cx="2555776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http://isport.ua/i/news/107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5"/>
            <a:ext cx="4464496" cy="1296144"/>
          </a:xfrm>
          <a:prstGeom prst="rect">
            <a:avLst/>
          </a:prstGeom>
          <a:noFill/>
        </p:spPr>
      </p:pic>
      <p:pic>
        <p:nvPicPr>
          <p:cNvPr id="21518" name="Picture 14" descr="http://im5-tub-ru.yandex.net/i?id=470881441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304256" cy="1428750"/>
          </a:xfrm>
          <a:prstGeom prst="rect">
            <a:avLst/>
          </a:prstGeom>
          <a:noFill/>
        </p:spPr>
      </p:pic>
      <p:pic>
        <p:nvPicPr>
          <p:cNvPr id="21514" name="Picture 10" descr="http://im7-tub-ru.yandex.net/i?id=212766884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1212726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844824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Чуть не позабыл о нем,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Главное в игре </a:t>
            </a:r>
            <a:r>
              <a:rPr lang="ru-RU" b="1" i="1" dirty="0" smtClean="0">
                <a:solidFill>
                  <a:srgbClr val="FFFF00"/>
                </a:solidFill>
              </a:rPr>
              <a:t>ПРИЁМ</a:t>
            </a:r>
            <a:r>
              <a:rPr lang="ru-RU" i="1" dirty="0" smtClean="0">
                <a:solidFill>
                  <a:srgbClr val="FFFF00"/>
                </a:solidFill>
              </a:rPr>
              <a:t>.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Мяч летит как самолет, 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Но защитник все берет.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Если ростом не высок,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есть реакция, бросок,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ЛИБЕРО</a:t>
            </a:r>
            <a:r>
              <a:rPr lang="ru-RU" i="1" dirty="0" smtClean="0">
                <a:solidFill>
                  <a:srgbClr val="FFFF00"/>
                </a:solidFill>
              </a:rPr>
              <a:t> - всегда поможет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Очень нужный он игрок.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В нападении не бьет,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Никогда не подает,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Отличается по цвету,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Он в защите всех порвет.</a:t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im5-tub-ru.yandex.net/i?id=229449464-0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6242">
            <a:off x="6156176" y="1988840"/>
            <a:ext cx="2448272" cy="2664296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206565730-3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97152"/>
            <a:ext cx="1428750" cy="1656184"/>
          </a:xfrm>
          <a:prstGeom prst="rect">
            <a:avLst/>
          </a:prstGeom>
          <a:noFill/>
        </p:spPr>
      </p:pic>
      <p:pic>
        <p:nvPicPr>
          <p:cNvPr id="21510" name="Picture 6" descr="http://im7-tub-ru.yandex.net/i?id=468539465-3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6904">
            <a:off x="6713714" y="586421"/>
            <a:ext cx="1893805" cy="1459668"/>
          </a:xfrm>
          <a:prstGeom prst="rect">
            <a:avLst/>
          </a:prstGeom>
          <a:noFill/>
        </p:spPr>
      </p:pic>
      <p:pic>
        <p:nvPicPr>
          <p:cNvPr id="21520" name="Picture 16" descr="http://im6-tub-ru.yandex.net/i?id=417219164-3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7796">
            <a:off x="6516216" y="4725144"/>
            <a:ext cx="2160240" cy="1728192"/>
          </a:xfrm>
          <a:prstGeom prst="rect">
            <a:avLst/>
          </a:prstGeom>
          <a:noFill/>
        </p:spPr>
      </p:pic>
      <p:pic>
        <p:nvPicPr>
          <p:cNvPr id="21524" name="Picture 20" descr="http://im4-tub-ru.yandex.net/i?id=557479189-2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82267">
            <a:off x="4283968" y="3573016"/>
            <a:ext cx="2304256" cy="2952328"/>
          </a:xfrm>
          <a:prstGeom prst="rect">
            <a:avLst/>
          </a:prstGeom>
          <a:noFill/>
        </p:spPr>
      </p:pic>
      <p:pic>
        <p:nvPicPr>
          <p:cNvPr id="21526" name="Picture 22" descr="http://im2-tub-ru.yandex.net/i?id=19225739-1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04664"/>
            <a:ext cx="1080120" cy="1572990"/>
          </a:xfrm>
          <a:prstGeom prst="rect">
            <a:avLst/>
          </a:prstGeom>
          <a:noFill/>
        </p:spPr>
      </p:pic>
      <p:pic>
        <p:nvPicPr>
          <p:cNvPr id="21512" name="Picture 8" descr="http://im7-tub-ru.yandex.net/i?id=12474952-05-72&amp;n=21"/>
          <p:cNvPicPr>
            <a:picLocks noChangeAspect="1" noChangeArrowheads="1"/>
          </p:cNvPicPr>
          <p:nvPr/>
        </p:nvPicPr>
        <p:blipFill>
          <a:blip r:embed="rId11" cstate="print">
            <a:lum bright="-10000"/>
          </a:blip>
          <a:srcRect/>
          <a:stretch>
            <a:fillRect/>
          </a:stretch>
        </p:blipFill>
        <p:spPr bwMode="auto">
          <a:xfrm rot="838997">
            <a:off x="4252739" y="503104"/>
            <a:ext cx="2376264" cy="3012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НАПАДАЮЩИЙ УДАР</a:t>
            </a:r>
            <a:r>
              <a:rPr lang="ru-RU" sz="2000" i="1" dirty="0" smtClean="0"/>
              <a:t>– </a:t>
            </a:r>
            <a:br>
              <a:rPr lang="ru-RU" sz="2000" i="1" dirty="0" smtClean="0"/>
            </a:br>
            <a:r>
              <a:rPr lang="ru-RU" sz="2000" i="1" dirty="0" smtClean="0"/>
              <a:t>Сильное оружие,</a:t>
            </a:r>
            <a:br>
              <a:rPr lang="ru-RU" sz="2000" i="1" dirty="0" smtClean="0"/>
            </a:br>
            <a:r>
              <a:rPr lang="ru-RU" sz="2000" i="1" dirty="0" smtClean="0"/>
              <a:t>Рост, прыжок – ты супер стар,</a:t>
            </a:r>
            <a:br>
              <a:rPr lang="ru-RU" sz="2000" i="1" dirty="0" smtClean="0"/>
            </a:br>
            <a:r>
              <a:rPr lang="ru-RU" sz="2000" i="1" dirty="0" smtClean="0"/>
              <a:t>Чемпион заслуженно.</a:t>
            </a:r>
            <a:endParaRPr lang="ru-RU" sz="2000" i="1" dirty="0"/>
          </a:p>
        </p:txBody>
      </p:sp>
      <p:pic>
        <p:nvPicPr>
          <p:cNvPr id="22534" name="Picture 6" descr="http://im2-tub-ru.yandex.net/i?id=44901199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096344" cy="2520280"/>
          </a:xfrm>
          <a:prstGeom prst="rect">
            <a:avLst/>
          </a:prstGeom>
          <a:noFill/>
        </p:spPr>
      </p:pic>
      <p:pic>
        <p:nvPicPr>
          <p:cNvPr id="22540" name="Picture 12" descr="http://im3-tub-ru.yandex.net/i?id=434886843-6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2592288" cy="1872208"/>
          </a:xfrm>
          <a:prstGeom prst="rect">
            <a:avLst/>
          </a:prstGeom>
          <a:noFill/>
        </p:spPr>
      </p:pic>
      <p:pic>
        <p:nvPicPr>
          <p:cNvPr id="22542" name="Picture 14" descr="http://im8-tub-ru.yandex.net/i?id=80240302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2891813" cy="2168860"/>
          </a:xfrm>
          <a:prstGeom prst="rect">
            <a:avLst/>
          </a:prstGeom>
          <a:noFill/>
        </p:spPr>
      </p:pic>
      <p:pic>
        <p:nvPicPr>
          <p:cNvPr id="22544" name="Picture 16" descr="http://im7-tub-ru.yandex.net/i?id=349356878-5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97152"/>
            <a:ext cx="2592288" cy="1656184"/>
          </a:xfrm>
          <a:prstGeom prst="rect">
            <a:avLst/>
          </a:prstGeom>
          <a:noFill/>
        </p:spPr>
      </p:pic>
      <p:pic>
        <p:nvPicPr>
          <p:cNvPr id="22546" name="Picture 18" descr="http://im0-tub-ru.yandex.net/i?id=381969199-4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6672"/>
            <a:ext cx="2160240" cy="2919244"/>
          </a:xfrm>
          <a:prstGeom prst="rect">
            <a:avLst/>
          </a:prstGeom>
          <a:noFill/>
        </p:spPr>
      </p:pic>
      <p:pic>
        <p:nvPicPr>
          <p:cNvPr id="22548" name="Picture 20" descr="http://im5-tub-ru.yandex.net/i?id=62505971-3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39270">
            <a:off x="5559683" y="3836881"/>
            <a:ext cx="1540098" cy="1890119"/>
          </a:xfrm>
          <a:prstGeom prst="rect">
            <a:avLst/>
          </a:prstGeom>
          <a:noFill/>
        </p:spPr>
      </p:pic>
      <p:pic>
        <p:nvPicPr>
          <p:cNvPr id="3074" name="Picture 2" descr="http://im2-tub-ru.yandex.net/i?id=323083182-1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76672"/>
            <a:ext cx="1914525" cy="1728192"/>
          </a:xfrm>
          <a:prstGeom prst="rect">
            <a:avLst/>
          </a:prstGeom>
          <a:noFill/>
        </p:spPr>
      </p:pic>
      <p:pic>
        <p:nvPicPr>
          <p:cNvPr id="3076" name="Picture 4" descr="http://im4-tub-ru.yandex.net/i?id=457310026-09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430179"/>
            <a:ext cx="2592288" cy="2160240"/>
          </a:xfrm>
          <a:prstGeom prst="rect">
            <a:avLst/>
          </a:prstGeom>
          <a:noFill/>
        </p:spPr>
      </p:pic>
      <p:pic>
        <p:nvPicPr>
          <p:cNvPr id="22538" name="Picture 10" descr="http://im7-tub-ru.yandex.net/i?id=9437230-46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2420888"/>
            <a:ext cx="2376264" cy="23648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4561</TotalTime>
  <Words>174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Метро</vt:lpstr>
      <vt:lpstr>1_Метро</vt:lpstr>
      <vt:lpstr>Правила волейбола в стихах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волейбола в стихах</dc:title>
  <dc:creator>SAMSUNG</dc:creator>
  <cp:lastModifiedBy>SAMSUNG</cp:lastModifiedBy>
  <cp:revision>202</cp:revision>
  <dcterms:created xsi:type="dcterms:W3CDTF">2012-11-16T19:04:10Z</dcterms:created>
  <dcterms:modified xsi:type="dcterms:W3CDTF">2013-01-26T14:15:26Z</dcterms:modified>
</cp:coreProperties>
</file>