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3" r:id="rId8"/>
    <p:sldId id="265" r:id="rId9"/>
    <p:sldId id="261" r:id="rId10"/>
    <p:sldId id="271" r:id="rId11"/>
    <p:sldId id="270" r:id="rId12"/>
    <p:sldId id="267" r:id="rId13"/>
    <p:sldId id="266" r:id="rId14"/>
    <p:sldId id="262" r:id="rId15"/>
    <p:sldId id="264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24" autoAdjust="0"/>
  </p:normalViewPr>
  <p:slideViewPr>
    <p:cSldViewPr>
      <p:cViewPr>
        <p:scale>
          <a:sx n="87" d="100"/>
          <a:sy n="87" d="100"/>
        </p:scale>
        <p:origin x="-62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59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5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59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8A40-DA75-4C8B-B64C-77EF0326892B}" type="datetimeFigureOut">
              <a:rPr lang="en-US"/>
              <a:pPr>
                <a:defRPr/>
              </a:pPr>
              <a:t>5/27/2013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7B0B-DF58-440C-8DE2-EEB0439D7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DCA7A0-EECC-4A16-923B-DA2A48A99D95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чал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715436" cy="62151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8859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Контроль за здоровьем детей и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подростков,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занимающихся спортом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6357982" cy="30003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Выполнили: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Иванова Л.К.  МОУ СОШ №3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г.Андреаполь</a:t>
            </a: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Лаврентьева Н.А.  МОУ СОШ №3 г.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Андреаполь</a:t>
            </a: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Спиридонова О.В.  МБОУ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Рунская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 ООШ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Шаронова В.М.  МБОУ СОШ№1 п. Редкино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Воробьева Н.А. МОУ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Кушалинская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СОШ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Смирнов Н.А. МАОУ СОШ№5 г. Бежецк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Петухов В.Н. МОУ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Рамешковская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СОШ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494" y="457201"/>
            <a:ext cx="4754166" cy="6194425"/>
          </a:xfrm>
        </p:spPr>
        <p:txBody>
          <a:bodyPr rtlCol="0">
            <a:normAutofit fontScale="85000"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/>
              <a:t>Для оценки функционального состояния юных спортсменов применяются различные пробы. Для 7-10-летних применяется проба с 20 приседаниями или 60 подскоками, выполняемыми за 30 секунд. У более старших и систематически тренирующихся юных спортсменов используются пробы с 15-секундным бегом на месте в максимальном темпе и 1-2-минутным бегом на месте в темпе 180 шагов в 1 минуту, а также проба Летунова, подъемы на ступеньку определенной высоты, велоэргометрические нагрузки и др.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651" y="457200"/>
            <a:ext cx="4183856" cy="58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00032" y="1357297"/>
          <a:ext cx="8249948" cy="54913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62487"/>
                <a:gridCol w="2062487"/>
                <a:gridCol w="2062487"/>
                <a:gridCol w="2062487"/>
              </a:tblGrid>
              <a:tr h="1145509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Высота ступеньки, см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Длительность восхождения, мин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восхождений в мин.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11455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Мальчики и девочки младше 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11059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Мальчики и девочки 8-12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9626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Девушки 12-18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9626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Юноши 12-18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69" name="Rectangle 11"/>
          <p:cNvSpPr>
            <a:spLocks noChangeArrowheads="1"/>
          </p:cNvSpPr>
          <p:nvPr/>
        </p:nvSpPr>
        <p:spPr bwMode="auto">
          <a:xfrm>
            <a:off x="1566863" y="312738"/>
            <a:ext cx="58614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solidFill>
                  <a:srgbClr val="000000"/>
                </a:solidFill>
                <a:latin typeface="Arial" pitchFamily="34" charset="0"/>
              </a:rPr>
              <a:t>Таблица «Высота ступеньки, длительность и темп восхождения для детей, подростков и юношей (девушек) в Гарвардском степ-тесте»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спортивной тренировке должны допускаться только абсолютно здоровые дети.</a:t>
            </a:r>
          </a:p>
          <a:p>
            <a:r>
              <a:rPr lang="ru-RU" dirty="0" smtClean="0"/>
              <a:t>При отклонениях в состоянии здоровья, ограничивать или исключать занятия спортом, связанные с интенсивной тренировкой.</a:t>
            </a:r>
          </a:p>
          <a:p>
            <a:r>
              <a:rPr lang="ru-RU" dirty="0" smtClean="0"/>
              <a:t> Особо внимательно необходимо выявлять у детей и подростков очаги хронической инфекции. </a:t>
            </a:r>
          </a:p>
          <a:p>
            <a:r>
              <a:rPr lang="ru-RU" dirty="0" smtClean="0"/>
              <a:t>Следить за качеством и регулярностью питания.</a:t>
            </a:r>
          </a:p>
          <a:p>
            <a:r>
              <a:rPr lang="ru-RU" dirty="0" smtClean="0"/>
              <a:t>Соблюдение ребенком режима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Самоконтроль юных спортсменов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Знания и умения по самодиагностике</a:t>
            </a:r>
          </a:p>
          <a:p>
            <a:r>
              <a:rPr lang="ru-RU" dirty="0" smtClean="0"/>
              <a:t>Ведение и анализ дневника самоконтроля здоровья</a:t>
            </a:r>
          </a:p>
          <a:p>
            <a:r>
              <a:rPr lang="ru-RU" dirty="0" smtClean="0"/>
              <a:t>Принятие адекватных мер при получении результатов самодиагностики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Дневник самоконтроля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186766" cy="532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/>
                <a:gridCol w="714380"/>
                <a:gridCol w="714380"/>
                <a:gridCol w="714380"/>
                <a:gridCol w="714380"/>
                <a:gridCol w="714380"/>
                <a:gridCol w="71438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Дни месяца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55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Самочувствие и настроение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Аппетит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Работоспособность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2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Частота пульса в минуту: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до занятия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после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Частота дыхания в минуту: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до занятий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после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Заключение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Чтобы правильно построить занятия физическими упражнениями и спортом для </a:t>
            </a:r>
            <a:r>
              <a:rPr lang="ru-RU" dirty="0" smtClean="0"/>
              <a:t>детей и подростков, </a:t>
            </a:r>
            <a:r>
              <a:rPr lang="ru-RU" dirty="0"/>
              <a:t>необходимо знать биологические </a:t>
            </a:r>
            <a:r>
              <a:rPr lang="ru-RU" dirty="0" smtClean="0"/>
              <a:t>возрастные особенности организма.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спортивной медицине на основе возрастных и половых анатомо-физиологических особенностей разработаны определенные требования и рекомендации по построению учебно-тренировочного процесса с тем или иным контингентом занимающихся. Для того чтобы правильно использовать физические упражнения, преподаватель (тренер) должен знать </a:t>
            </a:r>
            <a:r>
              <a:rPr lang="ru-RU" dirty="0" smtClean="0"/>
              <a:t>и применять эти </a:t>
            </a:r>
            <a:r>
              <a:rPr lang="ru-RU" dirty="0"/>
              <a:t>требования и рекомендации.</a:t>
            </a:r>
          </a:p>
          <a:p>
            <a:endParaRPr lang="ru-RU" dirty="0"/>
          </a:p>
          <a:p>
            <a:r>
              <a:rPr lang="ru-RU" dirty="0"/>
              <a:t>В зависимости от возрастных и половых особенностей занимающихся физической культурой и спортом имеются некоторые различия в проведении медицинских исследований и оценке их результатов, о чем также должен </a:t>
            </a:r>
            <a:r>
              <a:rPr lang="ru-RU" dirty="0" smtClean="0"/>
              <a:t>руководствоваться </a:t>
            </a:r>
            <a:r>
              <a:rPr lang="ru-RU" dirty="0"/>
              <a:t>преподаватель (тренер).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itchFamily="66" charset="0"/>
              </a:rPr>
              <a:t>Ожидаемые результаты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Умение  юным спортсменом вести  дневник самоконтроля, используя методы самодиагностики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Осуществление родителями контроля за здоровьем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    детей и соблюдением режима дня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   Умение своевременно оценивать свое физическое состояние.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Список литературы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Карпман</a:t>
            </a:r>
            <a:r>
              <a:rPr lang="ru-RU" sz="2800" dirty="0" smtClean="0"/>
              <a:t> В.Л. Спортивная медицина – М: Физкультура и спорт. 1980г.</a:t>
            </a:r>
          </a:p>
          <a:p>
            <a:r>
              <a:rPr lang="ru-RU" sz="2800" dirty="0" smtClean="0"/>
              <a:t>Демин Д.Ф. Врачебный контроль при занятиях ФК и спортом. – СПб.;1999г.</a:t>
            </a:r>
            <a:endParaRPr lang="en-US" sz="2800" dirty="0" smtClean="0"/>
          </a:p>
          <a:p>
            <a:r>
              <a:rPr lang="ru-RU" sz="2800" dirty="0" smtClean="0"/>
              <a:t>Белов В.И.Энциклопедия здоровья.- М.; 1993г.</a:t>
            </a:r>
          </a:p>
          <a:p>
            <a:r>
              <a:rPr lang="ru-RU" sz="2800" dirty="0" smtClean="0"/>
              <a:t>Хрущев С.В. Врачебный контроль за детьми занимающихся спортом. – М; 1998г.</a:t>
            </a:r>
          </a:p>
          <a:p>
            <a:r>
              <a:rPr lang="ru-RU" sz="2800" dirty="0" smtClean="0"/>
              <a:t>Интернет.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Актуальность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В настоящий момент в нашей стране ощущается недостаток здорового спортивного поколения. </a:t>
            </a:r>
          </a:p>
          <a:p>
            <a:r>
              <a:rPr lang="ru-RU" dirty="0" smtClean="0">
                <a:latin typeface="Monotype Corsiva" pitchFamily="66" charset="0"/>
              </a:rPr>
              <a:t>От  здоровья спортсмена зависит  результативность его спортивных показателей. </a:t>
            </a:r>
          </a:p>
          <a:p>
            <a:r>
              <a:rPr lang="ru-RU" dirty="0" smtClean="0">
                <a:latin typeface="Monotype Corsiva" pitchFamily="66" charset="0"/>
              </a:rPr>
              <a:t>Совокупность средств и методов контроля родителей, тренеров, врачей и самого спортсмена за здоровьем.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Цель и задачи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sz="2800" dirty="0" smtClean="0"/>
              <a:t>описать систему организации контроля детей и подростков за состоянием собственного здоровья</a:t>
            </a:r>
          </a:p>
          <a:p>
            <a:endParaRPr lang="ru-RU" dirty="0" smtClean="0"/>
          </a:p>
          <a:p>
            <a:r>
              <a:rPr lang="ru-RU" b="1" dirty="0" smtClean="0"/>
              <a:t>Задачи</a:t>
            </a:r>
            <a:r>
              <a:rPr lang="ru-RU" dirty="0" smtClean="0"/>
              <a:t>: 1) </a:t>
            </a:r>
            <a:r>
              <a:rPr lang="ru-RU" sz="2800" dirty="0" smtClean="0"/>
              <a:t>обучить детей методам самоконтроля и самодиагностики самочувствия</a:t>
            </a:r>
          </a:p>
          <a:p>
            <a:r>
              <a:rPr lang="ru-RU" sz="2800" dirty="0" smtClean="0"/>
              <a:t>2) привлечь родителей к проблеме здоровья детей</a:t>
            </a:r>
          </a:p>
          <a:p>
            <a:r>
              <a:rPr lang="ru-RU" sz="2800" dirty="0" smtClean="0"/>
              <a:t>3)разработать и подобрать инструментарий для оценки состояния здоровья детей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572264" y="4071942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4071942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388" y="1214422"/>
            <a:ext cx="250033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1285860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571868" y="2071678"/>
            <a:ext cx="300039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643998" cy="53578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Медицинский                                            Самоконтроль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sz="4800" dirty="0" smtClean="0">
                <a:latin typeface="Monotype Corsiva" pitchFamily="66" charset="0"/>
              </a:rPr>
              <a:t>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smtClean="0">
                <a:latin typeface="Monotype Corsiva" pitchFamily="66" charset="0"/>
              </a:rPr>
              <a:t>                        Контроль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Тренерский                                               Родительский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Врачебный контроль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Диспансеризация </a:t>
            </a:r>
          </a:p>
          <a:p>
            <a:r>
              <a:rPr lang="ru-RU" dirty="0" smtClean="0"/>
              <a:t>Медосмотры</a:t>
            </a:r>
          </a:p>
          <a:p>
            <a:r>
              <a:rPr lang="ru-RU" dirty="0"/>
              <a:t>Медицинский контроль на соревнованиях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врач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786190"/>
            <a:ext cx="528641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основании динамики возрастного развития организма выделяют следующие возрастные группы: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357430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err="1" smtClean="0"/>
              <a:t>Преддошкольная</a:t>
            </a:r>
            <a:r>
              <a:rPr lang="ru-RU" sz="2400" dirty="0" smtClean="0"/>
              <a:t> (от 1 года до 3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Дошкольная (от 4 до 6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Младшая школьная (от 7 до 11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Средняя школьная (от 12 до 15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Старшая школьная (от 16 до 18 лет). </a:t>
            </a:r>
          </a:p>
          <a:p>
            <a:pPr marL="45720">
              <a:defRPr/>
            </a:pPr>
            <a:r>
              <a:rPr lang="ru-RU" sz="2400" dirty="0" smtClean="0"/>
              <a:t>Возраст до 7 лет считается детским, с 8 до 14 - подростковым, с 15 до 20 - юношеским.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r>
              <a:rPr lang="ru-RU" sz="2700" dirty="0" smtClean="0">
                <a:latin typeface="Monotype Corsiva" pitchFamily="66" charset="0"/>
              </a:rPr>
              <a:t>Возраст </a:t>
            </a:r>
            <a:r>
              <a:rPr lang="ru-RU" sz="2700" dirty="0">
                <a:latin typeface="Monotype Corsiva" pitchFamily="66" charset="0"/>
              </a:rPr>
              <a:t>начальной подготовки в различных видах спорта Возраст, лет	Каким видом спорта можно заниматься (начальная подготовка)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7-8	Плавание, гимнастика спортивная</a:t>
            </a:r>
          </a:p>
          <a:p>
            <a:r>
              <a:rPr lang="ru-RU" dirty="0"/>
              <a:t>8-9	Фигурное катание на коньках</a:t>
            </a:r>
          </a:p>
          <a:p>
            <a:r>
              <a:rPr lang="ru-RU" dirty="0"/>
              <a:t>7-10	Настольный теннис, теннис</a:t>
            </a:r>
          </a:p>
          <a:p>
            <a:r>
              <a:rPr lang="ru-RU" dirty="0"/>
              <a:t>9-10	Прыжки в воду, лыжный спорт (прыжки с трамплина и горные виды), прыжки на батуте</a:t>
            </a:r>
          </a:p>
          <a:p>
            <a:r>
              <a:rPr lang="ru-RU" dirty="0"/>
              <a:t>9-12	Лыжные гонки</a:t>
            </a:r>
          </a:p>
          <a:p>
            <a:r>
              <a:rPr lang="ru-RU" dirty="0" smtClean="0"/>
              <a:t>10-11 Художественная </a:t>
            </a:r>
            <a:r>
              <a:rPr lang="ru-RU" dirty="0"/>
              <a:t>гимнастика, бадминтон</a:t>
            </a:r>
          </a:p>
          <a:p>
            <a:r>
              <a:rPr lang="ru-RU" dirty="0" smtClean="0"/>
              <a:t>10-12 Конькобежный </a:t>
            </a:r>
            <a:r>
              <a:rPr lang="ru-RU" dirty="0"/>
              <a:t>спорт, лыжный спорт (двоеборье), футбол, легкая атлетика, парусный спорт, шахматы и шашки</a:t>
            </a:r>
          </a:p>
          <a:p>
            <a:r>
              <a:rPr lang="ru-RU" dirty="0" smtClean="0"/>
              <a:t>11-12 Акробатика</a:t>
            </a:r>
            <a:r>
              <a:rPr lang="ru-RU" dirty="0"/>
              <a:t>, баскетбол, волейбол, ручной мяч, водное поло, </a:t>
            </a:r>
            <a:r>
              <a:rPr lang="ru-RU" dirty="0" smtClean="0"/>
              <a:t>         хоккей </a:t>
            </a:r>
            <a:r>
              <a:rPr lang="ru-RU" dirty="0"/>
              <a:t>с шайбой и мячом, стрельба из лука</a:t>
            </a:r>
          </a:p>
          <a:p>
            <a:r>
              <a:rPr lang="ru-RU" dirty="0" smtClean="0"/>
              <a:t>12-13 Борьба </a:t>
            </a:r>
            <a:r>
              <a:rPr lang="ru-RU" dirty="0"/>
              <a:t>классическая, вольная, самбо, конный спорт, гребля академическая, стрельба, фехтование</a:t>
            </a:r>
          </a:p>
          <a:p>
            <a:r>
              <a:rPr lang="ru-RU" dirty="0" smtClean="0"/>
              <a:t>12-14 Бокс</a:t>
            </a:r>
            <a:endParaRPr lang="ru-RU" dirty="0"/>
          </a:p>
          <a:p>
            <a:r>
              <a:rPr lang="ru-RU" dirty="0" smtClean="0"/>
              <a:t>13-14 Велосипедный </a:t>
            </a:r>
            <a:r>
              <a:rPr lang="ru-RU" dirty="0"/>
              <a:t>спорт, гребля на байдарках и каноэ</a:t>
            </a:r>
          </a:p>
          <a:p>
            <a:r>
              <a:rPr lang="ru-RU" dirty="0" smtClean="0"/>
              <a:t>14-15 Тяжелая </a:t>
            </a:r>
            <a:r>
              <a:rPr lang="ru-RU" dirty="0"/>
              <a:t>атлетика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Тренерский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Осуществление индивидуального контроля за внешними признаками самочувствия ребенка</a:t>
            </a:r>
          </a:p>
          <a:p>
            <a:r>
              <a:rPr lang="ru-RU" dirty="0" smtClean="0"/>
              <a:t>Подбор индивидуальной нагрузки</a:t>
            </a:r>
          </a:p>
          <a:p>
            <a:r>
              <a:rPr lang="ru-RU" dirty="0" smtClean="0"/>
              <a:t>Оказание помощи</a:t>
            </a:r>
            <a:r>
              <a:rPr lang="en-US" dirty="0" smtClean="0"/>
              <a:t> </a:t>
            </a:r>
            <a:r>
              <a:rPr lang="ru-RU" dirty="0" smtClean="0"/>
              <a:t>в ведении дневника самоконтроля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Monotype Corsiva" pitchFamily="66" charset="0"/>
              </a:rPr>
              <a:t>При занятиях спортом детей и подростков должны соблюдаться следующие условия</a:t>
            </a:r>
            <a:r>
              <a:rPr lang="ru-RU" sz="3600" dirty="0" smtClean="0">
                <a:latin typeface="Monotype Corsiva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3500" dirty="0"/>
              <a:t>1. Систематический врачебный контроль с учетом возрастных особенностей. Дети, подростки, юноши и девушки, занимающиеся спортом, должны проходить медицинский осмотр не менее 2 раз в год.</a:t>
            </a:r>
          </a:p>
          <a:p>
            <a:endParaRPr lang="ru-RU" sz="3500" dirty="0"/>
          </a:p>
          <a:p>
            <a:r>
              <a:rPr lang="ru-RU" sz="3500" dirty="0"/>
              <a:t>2. Строгое выполнение преподавателем (тренером) врачебных рекомендаций.</a:t>
            </a:r>
          </a:p>
          <a:p>
            <a:endParaRPr lang="ru-RU" sz="3500" dirty="0"/>
          </a:p>
          <a:p>
            <a:r>
              <a:rPr lang="ru-RU" sz="3500" dirty="0"/>
              <a:t>3. Допуск к занятиям спортом только абсолютно здоровых детей, в том числе не имеющих очагов хронической инфекции.</a:t>
            </a:r>
          </a:p>
          <a:p>
            <a:endParaRPr lang="ru-RU" sz="3500" dirty="0"/>
          </a:p>
          <a:p>
            <a:r>
              <a:rPr lang="ru-RU" sz="3500" dirty="0"/>
              <a:t>4. Деление занимающихся на группы, однородные по биологическому возрасту и уровню подготовленности; обязательная индивидуализация нагрузок.</a:t>
            </a:r>
          </a:p>
          <a:p>
            <a:endParaRPr lang="ru-RU" sz="3500" dirty="0"/>
          </a:p>
          <a:p>
            <a:r>
              <a:rPr lang="ru-RU" sz="3500" dirty="0"/>
              <a:t>5. Строгое соблюдение режима (быта, питания), достаточный отдых между нагрузками (юные спортсмены должны спать не менее 9-10ч в сутки), в период экзаменов резкое уменьшение физических нагрузок.</a:t>
            </a:r>
          </a:p>
          <a:p>
            <a:endParaRPr lang="ru-RU" sz="3500" dirty="0"/>
          </a:p>
          <a:p>
            <a:r>
              <a:rPr lang="ru-RU" sz="3500" dirty="0"/>
              <a:t>6. Обязательное соблюдение регулярности и постепенности в увеличении нагрузок. Специализация юных спортсменов должна строиться на базе широкой общей физической подготовки.</a:t>
            </a:r>
          </a:p>
          <a:p>
            <a:endParaRPr lang="ru-RU" sz="3500" dirty="0"/>
          </a:p>
          <a:p>
            <a:r>
              <a:rPr lang="ru-RU" sz="3500" dirty="0"/>
              <a:t>7. Недопустимы перенос особенностей режима и методики тренировки взрослых спортсменов в практику работы с подростками, юношами и девушками (запрещена узкоспециализированная подготовка без достаточного применения </a:t>
            </a:r>
            <a:r>
              <a:rPr lang="ru-RU" sz="3500" dirty="0" err="1"/>
              <a:t>общеразвивающих</a:t>
            </a:r>
            <a:r>
              <a:rPr lang="ru-RU" sz="3500" dirty="0"/>
              <a:t> упражнений), частое использование максимальных (предельных) нагрузок, проведение тренировок с высокой интенсивностью и большим объемом нагрузок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322</TotalTime>
  <Words>894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Контроль за здоровьем детей и подростков, занимающихся спортом</vt:lpstr>
      <vt:lpstr>Актуальность</vt:lpstr>
      <vt:lpstr>Цель и задачи</vt:lpstr>
      <vt:lpstr>Слайд 4</vt:lpstr>
      <vt:lpstr>Врачебный контроль</vt:lpstr>
      <vt:lpstr> На основании динамики возрастного развития организма выделяют следующие возрастные группы:  </vt:lpstr>
      <vt:lpstr>  Возраст начальной подготовки в различных видах спорта Возраст, лет Каким видом спорта можно заниматься (начальная подготовка) </vt:lpstr>
      <vt:lpstr>Тренерский контроль</vt:lpstr>
      <vt:lpstr>При занятиях спортом детей и подростков должны соблюдаться следующие условия: </vt:lpstr>
      <vt:lpstr>Слайд 10</vt:lpstr>
      <vt:lpstr>Слайд 11</vt:lpstr>
      <vt:lpstr>Родительский контроль</vt:lpstr>
      <vt:lpstr>Самоконтроль юных спортсменов</vt:lpstr>
      <vt:lpstr>Дневник самоконтроля</vt:lpstr>
      <vt:lpstr>Заключение</vt:lpstr>
      <vt:lpstr>Ожидаемые результаты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за здоровьем детей и подростков занимающихся спортом</dc:title>
  <dc:creator>Пользователь</dc:creator>
  <cp:lastModifiedBy>директор</cp:lastModifiedBy>
  <cp:revision>39</cp:revision>
  <dcterms:created xsi:type="dcterms:W3CDTF">2013-03-15T13:54:41Z</dcterms:created>
  <dcterms:modified xsi:type="dcterms:W3CDTF">2013-05-27T07:52:52Z</dcterms:modified>
</cp:coreProperties>
</file>