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73" r:id="rId5"/>
    <p:sldId id="279" r:id="rId6"/>
    <p:sldId id="280" r:id="rId7"/>
    <p:sldId id="274" r:id="rId8"/>
    <p:sldId id="259" r:id="rId9"/>
    <p:sldId id="269" r:id="rId10"/>
    <p:sldId id="260" r:id="rId11"/>
    <p:sldId id="262" r:id="rId12"/>
    <p:sldId id="261" r:id="rId13"/>
    <p:sldId id="275" r:id="rId14"/>
    <p:sldId id="276" r:id="rId15"/>
    <p:sldId id="277" r:id="rId16"/>
    <p:sldId id="278" r:id="rId17"/>
    <p:sldId id="270" r:id="rId18"/>
    <p:sldId id="284" r:id="rId19"/>
    <p:sldId id="263" r:id="rId20"/>
    <p:sldId id="264" r:id="rId21"/>
    <p:sldId id="265" r:id="rId22"/>
    <p:sldId id="271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0D56-B587-4B18-BDBF-F8CAF46369AC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58154-D7B4-4E62-BEDE-0D01A7D0FB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58154-D7B4-4E62-BEDE-0D01A7D0FB6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9AB57A-B9E5-4E90-9C78-D0A2BFC82427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EAE258-D9D4-4E0A-BA87-6AF3F7B926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Законы Ньютона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857760"/>
            <a:ext cx="7854696" cy="1752600"/>
          </a:xfrm>
        </p:spPr>
        <p:txBody>
          <a:bodyPr/>
          <a:lstStyle/>
          <a:p>
            <a:r>
              <a:rPr lang="ru-RU" dirty="0" smtClean="0"/>
              <a:t>Учитель МОУ «Борчанская </a:t>
            </a:r>
            <a:r>
              <a:rPr lang="ru-RU" dirty="0" smtClean="0"/>
              <a:t>СОШ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Иванова С.В.</a:t>
            </a:r>
            <a:endParaRPr lang="ru-RU" dirty="0"/>
          </a:p>
        </p:txBody>
      </p:sp>
      <p:pic>
        <p:nvPicPr>
          <p:cNvPr id="5" name="Рисунок 4" descr="te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14356"/>
            <a:ext cx="14287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сил</a:t>
            </a:r>
            <a:endParaRPr lang="ru-RU" dirty="0"/>
          </a:p>
        </p:txBody>
      </p:sp>
      <p:pic>
        <p:nvPicPr>
          <p:cNvPr id="4" name="Содержимое 3" descr="{09D307CB-E17F-4D82-964C-76BDB1FC7CB0}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9385" y="1935163"/>
            <a:ext cx="584523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{5764AF89-D5C7-4844-825E-3EC17CF32DED}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714356"/>
            <a:ext cx="7620054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{4A5C07CB-2509-48C5-8094-56090CF561D6}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642917"/>
            <a:ext cx="8194706" cy="6146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Аристотель: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46736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при отсутствии внешнего воздействия тело может только покоиться. Чтобы тело двигалось с постоянной скоростью, на него постоянно должна действовать сила.</a:t>
            </a:r>
          </a:p>
          <a:p>
            <a:r>
              <a:rPr lang="ru-RU" sz="3200" dirty="0" smtClean="0"/>
              <a:t>  </a:t>
            </a:r>
            <a:r>
              <a:rPr lang="ru-RU" sz="3200" b="1" dirty="0" smtClean="0"/>
              <a:t>Инерция </a:t>
            </a:r>
            <a:r>
              <a:rPr lang="ru-RU" sz="3200" dirty="0" smtClean="0"/>
              <a:t>- свойство тел</a:t>
            </a:r>
          </a:p>
          <a:p>
            <a:pPr>
              <a:buNone/>
            </a:pPr>
            <a:r>
              <a:rPr lang="ru-RU" sz="3200" dirty="0" smtClean="0"/>
              <a:t> сохранять свою скорость </a:t>
            </a:r>
          </a:p>
          <a:p>
            <a:pPr>
              <a:buNone/>
            </a:pPr>
            <a:r>
              <a:rPr lang="ru-RU" sz="3200" dirty="0" smtClean="0"/>
              <a:t>неизменной до тех пор,</a:t>
            </a:r>
          </a:p>
          <a:p>
            <a:pPr>
              <a:buNone/>
            </a:pPr>
            <a:r>
              <a:rPr lang="ru-RU" sz="3200" dirty="0" smtClean="0"/>
              <a:t> пока на него не подействуют</a:t>
            </a:r>
          </a:p>
          <a:p>
            <a:pPr>
              <a:buNone/>
            </a:pPr>
            <a:r>
              <a:rPr lang="ru-RU" sz="3200" dirty="0" smtClean="0"/>
              <a:t> другие тела.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pa_37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500438"/>
            <a:ext cx="269600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Галилей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при отсутствии внешних воздействий тело может </a:t>
            </a:r>
          </a:p>
          <a:p>
            <a:pPr>
              <a:buNone/>
            </a:pPr>
            <a:r>
              <a:rPr lang="ru-RU" sz="3600" dirty="0" smtClean="0"/>
              <a:t>   не только покоиться, но и двигаться прямолинейно и равномерно, а сила, которая к нему прикладывается необходима только для компенсации других сил (трения, тяжести и т.д.).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pg_00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14290"/>
            <a:ext cx="2128840" cy="236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/>
              <a:t>Ньютон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 обобщил выводы Галилея, сформулировал закон инерции (I закон Ньютона).</a:t>
            </a:r>
          </a:p>
          <a:p>
            <a:r>
              <a:rPr lang="ru-RU" b="1" dirty="0" smtClean="0"/>
              <a:t>Если сумма всех негравитационных сил, действующих на тело, равна нулю, то существует такая система отсчета, относительно которой поступательно движущееся тело сохраняет свою скорость неизменной. </a:t>
            </a:r>
          </a:p>
          <a:p>
            <a:r>
              <a:rPr lang="ru-RU" dirty="0" smtClean="0"/>
              <a:t>Такая система отсчета называется инерциальной системой отсчета (ИСО). Иногда первый закон Ньютона называют законом инерции, а равномерное движение тела относительно ИСО называют движением по инерции. 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Инерциальная система отсчёта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Любая система отсчета, движущаяся относительно ИСО равномерно и прямолинейно, также является инерциальной. Таким образом, существует бесконечно много ИСО, которые движутся относительно друг друга с неизменными по величине и направлению скоростями.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изика\Презентации по физике\zakony_n\законы ньютона\inerz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19448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erz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4045" y="714356"/>
            <a:ext cx="504821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Второй закон Ньютона</a:t>
            </a:r>
            <a:endParaRPr lang="ru-RU" dirty="0"/>
          </a:p>
        </p:txBody>
      </p:sp>
      <p:pic>
        <p:nvPicPr>
          <p:cNvPr id="4" name="Содержимое 3" descr="{EAE919ED-E9AD-44A0-B112-FF9A131463FD}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357298"/>
            <a:ext cx="7320369" cy="521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  Ньютон</a:t>
            </a:r>
            <a:endParaRPr lang="ru-RU" dirty="0"/>
          </a:p>
        </p:txBody>
      </p:sp>
      <p:pic>
        <p:nvPicPr>
          <p:cNvPr id="4" name="Содержимое 3" descr="nut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071678"/>
            <a:ext cx="2674446" cy="3343058"/>
          </a:xfrm>
        </p:spPr>
      </p:pic>
      <p:sp>
        <p:nvSpPr>
          <p:cNvPr id="5" name="Прямоугольник 4"/>
          <p:cNvSpPr/>
          <p:nvPr/>
        </p:nvSpPr>
        <p:spPr>
          <a:xfrm>
            <a:off x="4000496" y="2071678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Величайший ученый, завершивший научную революцию XVII в. и создавший основу современной математики и физики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Третий закон Ньютона</a:t>
            </a:r>
            <a:endParaRPr lang="ru-RU" dirty="0"/>
          </a:p>
        </p:txBody>
      </p:sp>
      <p:pic>
        <p:nvPicPr>
          <p:cNvPr id="4" name="Содержимое 3" descr="{AA008DBA-A21F-406A-891F-CBD6C633DE7C}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214554"/>
            <a:ext cx="6907680" cy="4389437"/>
          </a:xfrm>
        </p:spPr>
      </p:pic>
      <p:pic>
        <p:nvPicPr>
          <p:cNvPr id="3074" name="Picture 2" descr="F:\Физика\Презентации по физике\zakony_n\законы ньютона\tr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736"/>
            <a:ext cx="3184928" cy="254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Третий закон Ньютона</a:t>
            </a:r>
            <a:endParaRPr lang="ru-RU" dirty="0"/>
          </a:p>
        </p:txBody>
      </p:sp>
      <p:pic>
        <p:nvPicPr>
          <p:cNvPr id="4" name="Picture 3" descr="F:\Физика\Презентации по физике\zakony_n\законы ньютона\tren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34123"/>
            <a:ext cx="5143536" cy="472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закон иллюстрирует рисунок?</a:t>
            </a:r>
            <a:endParaRPr lang="ru-RU" dirty="0"/>
          </a:p>
        </p:txBody>
      </p:sp>
      <p:pic>
        <p:nvPicPr>
          <p:cNvPr id="6" name="Содержимое 5" descr="temp(4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571612"/>
            <a:ext cx="6614955" cy="4706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z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5980872" cy="333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силы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pic>
        <p:nvPicPr>
          <p:cNvPr id="4" name="Содержимое 3" descr="tttttt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843865"/>
            <a:ext cx="5238770" cy="4191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я\Рабочий стол\Законы Ньютона\{1A0E8DCF-6D7C-4071-A2AB-1B70EDD87817}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89"/>
            <a:ext cx="8310621" cy="623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Действия тел друг на друга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14813" y="3186113"/>
          <a:ext cx="714375" cy="485775"/>
        </p:xfrm>
        <a:graphic>
          <a:graphicData uri="http://schemas.openxmlformats.org/presentationml/2006/ole">
            <p:oleObj spid="_x0000_s2050" name="Пакет" r:id="rId4" imgW="714240" imgH="485640" progId="Package">
              <p:embed/>
            </p:oleObj>
          </a:graphicData>
        </a:graphic>
      </p:graphicFrame>
      <p:pic>
        <p:nvPicPr>
          <p:cNvPr id="7" name="Содержимое 3" descr="{F29DC570-F465-499E-8092-96EC0EC02379}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14414" y="1285860"/>
            <a:ext cx="6813571" cy="5110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Отсутствие взаимодействия</a:t>
            </a:r>
            <a:endParaRPr lang="ru-RU" dirty="0"/>
          </a:p>
        </p:txBody>
      </p:sp>
      <p:pic>
        <p:nvPicPr>
          <p:cNvPr id="9218" name="Picture 2" descr="F:\Физика\Презентации по физике\zakony_n\законы ньютона\uckor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5846979" cy="4677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board(7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571480"/>
            <a:ext cx="7187647" cy="5764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mp(2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642918"/>
            <a:ext cx="6396192" cy="5282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Сила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sz="4400" dirty="0" smtClean="0"/>
              <a:t>При изучении взаимодействия двух тел часто  действие одного тела на другое  заменяют силой. </a:t>
            </a:r>
          </a:p>
          <a:p>
            <a:r>
              <a:rPr lang="ru-RU" sz="4400" b="1" dirty="0" smtClean="0"/>
              <a:t>Сила</a:t>
            </a:r>
            <a:r>
              <a:rPr lang="ru-RU" sz="4400" dirty="0" smtClean="0"/>
              <a:t> - физическая величина, которая характеризует меру такого взаимодействия.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Динамометр- прибор для измерения силы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14813" y="3186113"/>
          <a:ext cx="714375" cy="485775"/>
        </p:xfrm>
        <a:graphic>
          <a:graphicData uri="http://schemas.openxmlformats.org/presentationml/2006/ole">
            <p:oleObj spid="_x0000_s1026" name="Пакет" r:id="rId4" imgW="714240" imgH="485640" progId="Package">
              <p:embed/>
            </p:oleObj>
          </a:graphicData>
        </a:graphic>
      </p:graphicFrame>
      <p:pic>
        <p:nvPicPr>
          <p:cNvPr id="7" name="Содержимое 6" descr="{B34487C8-9756-4398-8D27-92554652DBDA}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43042" y="1928802"/>
            <a:ext cx="628654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 действием силы происходит изменение скорости тел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F:\Физика\Презентации по физике\zakony_n\законы ньютона\cko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4164" y="1571612"/>
            <a:ext cx="6341108" cy="507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297</Words>
  <Application>Microsoft Office PowerPoint</Application>
  <PresentationFormat>Экран (4:3)</PresentationFormat>
  <Paragraphs>60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Пакет</vt:lpstr>
      <vt:lpstr>Законы Ньютона</vt:lpstr>
      <vt:lpstr>Исаак  Ньютон</vt:lpstr>
      <vt:lpstr>Действия тел друг на друга</vt:lpstr>
      <vt:lpstr>Отсутствие взаимодействия</vt:lpstr>
      <vt:lpstr>Слайд 5</vt:lpstr>
      <vt:lpstr>Слайд 6</vt:lpstr>
      <vt:lpstr>Сила</vt:lpstr>
      <vt:lpstr>Динамометр- прибор для измерения силы</vt:lpstr>
      <vt:lpstr>Под действием силы происходит изменение скорости тел </vt:lpstr>
      <vt:lpstr>Сложение сил</vt:lpstr>
      <vt:lpstr>Слайд 11</vt:lpstr>
      <vt:lpstr>Слайд 12</vt:lpstr>
      <vt:lpstr>Аристотель: </vt:lpstr>
      <vt:lpstr>Галилей</vt:lpstr>
      <vt:lpstr>Ньютон</vt:lpstr>
      <vt:lpstr>Инерциальная система отсчёта</vt:lpstr>
      <vt:lpstr>Слайд 17</vt:lpstr>
      <vt:lpstr>Слайд 18</vt:lpstr>
      <vt:lpstr>Второй закон Ньютона</vt:lpstr>
      <vt:lpstr>Третий закон Ньютона</vt:lpstr>
      <vt:lpstr>Третий закон Ньютона</vt:lpstr>
      <vt:lpstr>Какой закон иллюстрирует рисунок?</vt:lpstr>
      <vt:lpstr>Слайд 23</vt:lpstr>
      <vt:lpstr>Сравните силы F1 и F2</vt:lpstr>
      <vt:lpstr>Слайд 25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Ньютона</dc:title>
  <dc:creator>Иванова</dc:creator>
  <cp:lastModifiedBy>uchenik2</cp:lastModifiedBy>
  <cp:revision>16</cp:revision>
  <dcterms:created xsi:type="dcterms:W3CDTF">2008-10-13T15:31:35Z</dcterms:created>
  <dcterms:modified xsi:type="dcterms:W3CDTF">2013-02-12T06:14:09Z</dcterms:modified>
</cp:coreProperties>
</file>