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2" r:id="rId2"/>
    <p:sldId id="273" r:id="rId3"/>
    <p:sldId id="274" r:id="rId4"/>
    <p:sldId id="27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83976C-430B-4668-A952-3DE3E2D6729B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F55061-3364-49A1-B74A-97EFB3A00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3976C-430B-4668-A952-3DE3E2D6729B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55061-3364-49A1-B74A-97EFB3A00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3976C-430B-4668-A952-3DE3E2D6729B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55061-3364-49A1-B74A-97EFB3A00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3976C-430B-4668-A952-3DE3E2D6729B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55061-3364-49A1-B74A-97EFB3A00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3976C-430B-4668-A952-3DE3E2D6729B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55061-3364-49A1-B74A-97EFB3A00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3976C-430B-4668-A952-3DE3E2D6729B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55061-3364-49A1-B74A-97EFB3A00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3976C-430B-4668-A952-3DE3E2D6729B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55061-3364-49A1-B74A-97EFB3A00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3976C-430B-4668-A952-3DE3E2D6729B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55061-3364-49A1-B74A-97EFB3A00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3976C-430B-4668-A952-3DE3E2D6729B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55061-3364-49A1-B74A-97EFB3A00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083976C-430B-4668-A952-3DE3E2D6729B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55061-3364-49A1-B74A-97EFB3A00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83976C-430B-4668-A952-3DE3E2D6729B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F55061-3364-49A1-B74A-97EFB3A00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83976C-430B-4668-A952-3DE3E2D6729B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F55061-3364-49A1-B74A-97EFB3A00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.jpe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microsoft.com/office/2007/relationships/hdphoto" Target="../media/hdphoto1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3.wdp"/><Relationship Id="rId10" Type="http://schemas.microsoft.com/office/2007/relationships/hdphoto" Target="../media/hdphoto15.wdp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7" Type="http://schemas.openxmlformats.org/officeDocument/2006/relationships/image" Target="../media/image11.jpeg"/><Relationship Id="rId12" Type="http://schemas.microsoft.com/office/2007/relationships/hdphoto" Target="../media/hdphoto20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11" Type="http://schemas.openxmlformats.org/officeDocument/2006/relationships/image" Target="../media/image13.png"/><Relationship Id="rId5" Type="http://schemas.openxmlformats.org/officeDocument/2006/relationships/image" Target="../media/image10.jpe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7" Type="http://schemas.microsoft.com/office/2007/relationships/hdphoto" Target="../media/hdphoto2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16" y="404664"/>
            <a:ext cx="3838128" cy="2498350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456" y="433521"/>
            <a:ext cx="3769648" cy="2498350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86750" y="3783316"/>
            <a:ext cx="3851529" cy="2524610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2660" y="3068960"/>
            <a:ext cx="3453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 8.  Состязание «Собери рюкзачок»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3456" y="3068959"/>
            <a:ext cx="2109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 9.  «Кто первый?»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6453336"/>
            <a:ext cx="2206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 10.  «Мы Туристы»</a:t>
            </a:r>
          </a:p>
        </p:txBody>
      </p:sp>
    </p:spTree>
    <p:extLst>
      <p:ext uri="{BB962C8B-B14F-4D97-AF65-F5344CB8AC3E}">
        <p14:creationId xmlns:p14="http://schemas.microsoft.com/office/powerpoint/2010/main" xmlns="" val="36841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7421" y="44624"/>
            <a:ext cx="6462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normalizeH="0" baseline="0" noProof="0" dirty="0" smtClean="0">
                <a:solidFill>
                  <a:srgbClr val="C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Проект «ТУРИСТЯТА»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normalizeH="0" baseline="0" noProof="0" dirty="0" smtClean="0">
                <a:solidFill>
                  <a:srgbClr val="C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( подготовительная  группа  «Туристическая викторина»)</a:t>
            </a:r>
            <a:endParaRPr kumimoji="0" lang="ru-RU" sz="1400" b="1" i="0" u="none" strike="noStrike" kern="0" normalizeH="0" baseline="0" noProof="0" dirty="0">
              <a:solidFill>
                <a:srgbClr val="C0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829142"/>
            <a:ext cx="3240360" cy="243027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857232"/>
            <a:ext cx="3186475" cy="2389857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3714752"/>
            <a:ext cx="3313948" cy="248546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4766" y="3690829"/>
            <a:ext cx="3145611" cy="2359209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43608" y="3242190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 11.  Туристическая викторина: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команда «Север»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6221268"/>
            <a:ext cx="3079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Фото 12. Туристическая викторина:</a:t>
            </a:r>
          </a:p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команда «Юг»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18653" y="3290501"/>
            <a:ext cx="26012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13. 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 «Виды туризма»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54766" y="6208091"/>
            <a:ext cx="3176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14. 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 «Туристический узелок»</a:t>
            </a:r>
          </a:p>
        </p:txBody>
      </p:sp>
    </p:spTree>
    <p:extLst>
      <p:ext uri="{BB962C8B-B14F-4D97-AF65-F5344CB8AC3E}">
        <p14:creationId xmlns:p14="http://schemas.microsoft.com/office/powerpoint/2010/main" xmlns="" val="210445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116632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normalizeH="0" baseline="0" noProof="0" dirty="0" smtClean="0">
                <a:solidFill>
                  <a:srgbClr val="C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Проект «ТУРИСТЯТА»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normalizeH="0" baseline="0" noProof="0" dirty="0" smtClean="0">
                <a:solidFill>
                  <a:srgbClr val="C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( подготовительная группа – «Зимний туристический слёт» )</a:t>
            </a:r>
            <a:endParaRPr kumimoji="0" lang="ru-RU" sz="1400" b="1" i="0" u="none" strike="noStrike" kern="0" normalizeH="0" baseline="0" noProof="0" dirty="0">
              <a:solidFill>
                <a:srgbClr val="C0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820761"/>
            <a:ext cx="3366374" cy="267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849078"/>
            <a:ext cx="3492388" cy="261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43042" y="3857628"/>
            <a:ext cx="3366374" cy="2560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57818" y="3857628"/>
            <a:ext cx="3456384" cy="2560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9957" y="3496688"/>
            <a:ext cx="2824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15. 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Зимний </a:t>
            </a:r>
            <a:r>
              <a:rPr lang="ru-RU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турслёт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«Солнце»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95101" y="3512141"/>
            <a:ext cx="27767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17. 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ОРУ «Солнечные батареи»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92326" y="6462234"/>
            <a:ext cx="1756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16.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«Переправа»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428949"/>
            <a:ext cx="2049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 18.  «Узелок и петля»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7714" y="4318464"/>
            <a:ext cx="357188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6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12776"/>
            <a:ext cx="86020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 ЗА  ВНИМАНИЕ 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3000" l="0" r="79798">
                        <a14:backgroundMark x1="50505" y1="42000" x2="55556" y2="61000"/>
                        <a14:backgroundMark x1="56566" y1="33000" x2="56566" y2="33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07"/>
          <a:stretch/>
        </p:blipFill>
        <p:spPr>
          <a:xfrm>
            <a:off x="3635896" y="3068960"/>
            <a:ext cx="196889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9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811</TotalTime>
  <Words>120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Открытая</vt:lpstr>
      <vt:lpstr>Слайд 1</vt:lpstr>
      <vt:lpstr>Слайд 2</vt:lpstr>
      <vt:lpstr>Слайд 3</vt:lpstr>
      <vt:lpstr>Слайд 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Frol</dc:creator>
  <cp:lastModifiedBy>1</cp:lastModifiedBy>
  <cp:revision>90</cp:revision>
  <dcterms:created xsi:type="dcterms:W3CDTF">2004-12-31T21:03:09Z</dcterms:created>
  <dcterms:modified xsi:type="dcterms:W3CDTF">2013-05-11T10:26:40Z</dcterms:modified>
</cp:coreProperties>
</file>