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71" r:id="rId15"/>
    <p:sldId id="269" r:id="rId16"/>
    <p:sldId id="272" r:id="rId17"/>
    <p:sldId id="273" r:id="rId18"/>
    <p:sldId id="268" r:id="rId19"/>
  </p:sldIdLst>
  <p:sldSz cx="9144000" cy="6858000" type="screen4x3"/>
  <p:notesSz cx="6735763" cy="9856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C2DFF6-527E-4E62-9B3C-A6C3C51C6F65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6833FE-6B9C-4356-B230-EBF95CE8B79A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400" b="1" dirty="0" smtClean="0"/>
            <a:t>Методы учебно-воспитательного процесса</a:t>
          </a:r>
          <a:endParaRPr lang="ru-RU" sz="1400" b="1" dirty="0"/>
        </a:p>
      </dgm:t>
    </dgm:pt>
    <dgm:pt modelId="{A8E3BFA9-C4AB-40FF-A559-93EBB82F66F6}" type="parTrans" cxnId="{536A0A94-1B16-4410-9925-721128B68449}">
      <dgm:prSet/>
      <dgm:spPr/>
      <dgm:t>
        <a:bodyPr/>
        <a:lstStyle/>
        <a:p>
          <a:endParaRPr lang="ru-RU"/>
        </a:p>
      </dgm:t>
    </dgm:pt>
    <dgm:pt modelId="{CDC2CF37-0343-4353-8E0C-01C36E61DA82}" type="sibTrans" cxnId="{536A0A94-1B16-4410-9925-721128B68449}">
      <dgm:prSet/>
      <dgm:spPr/>
      <dgm:t>
        <a:bodyPr/>
        <a:lstStyle/>
        <a:p>
          <a:endParaRPr lang="ru-RU"/>
        </a:p>
      </dgm:t>
    </dgm:pt>
    <dgm:pt modelId="{0DEF58EE-45D8-4342-83A5-03469B63DA8B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100" b="1" dirty="0" smtClean="0"/>
            <a:t>Методы усвоения учебного материала</a:t>
          </a:r>
          <a:endParaRPr lang="ru-RU" sz="1100" b="1" dirty="0"/>
        </a:p>
      </dgm:t>
    </dgm:pt>
    <dgm:pt modelId="{B58800DE-112B-4004-8D9B-2C60E16DFBA4}" type="parTrans" cxnId="{F772A98E-A565-41BC-8790-718CBB013356}">
      <dgm:prSet/>
      <dgm:spPr/>
      <dgm:t>
        <a:bodyPr/>
        <a:lstStyle/>
        <a:p>
          <a:endParaRPr lang="ru-RU"/>
        </a:p>
      </dgm:t>
    </dgm:pt>
    <dgm:pt modelId="{7ECA62A7-EBE1-4CFC-BFCC-FFB236FF5052}" type="sibTrans" cxnId="{F772A98E-A565-41BC-8790-718CBB013356}">
      <dgm:prSet/>
      <dgm:spPr/>
      <dgm:t>
        <a:bodyPr/>
        <a:lstStyle/>
        <a:p>
          <a:endParaRPr lang="ru-RU"/>
        </a:p>
      </dgm:t>
    </dgm:pt>
    <dgm:pt modelId="{D99A8C05-E60A-4E7E-984D-589E49CB8960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100" b="1" dirty="0" smtClean="0"/>
            <a:t>практические</a:t>
          </a:r>
          <a:endParaRPr lang="ru-RU" sz="1100" b="1" dirty="0"/>
        </a:p>
      </dgm:t>
    </dgm:pt>
    <dgm:pt modelId="{D4617268-9878-4E3E-9357-1271CA246E4F}" type="parTrans" cxnId="{9B97D784-2E0A-4FB9-8B3A-B636FF1E7652}">
      <dgm:prSet/>
      <dgm:spPr/>
      <dgm:t>
        <a:bodyPr/>
        <a:lstStyle/>
        <a:p>
          <a:endParaRPr lang="ru-RU"/>
        </a:p>
      </dgm:t>
    </dgm:pt>
    <dgm:pt modelId="{D081EC59-DF94-4743-B353-0A0CA5D00D52}" type="sibTrans" cxnId="{9B97D784-2E0A-4FB9-8B3A-B636FF1E7652}">
      <dgm:prSet/>
      <dgm:spPr/>
      <dgm:t>
        <a:bodyPr/>
        <a:lstStyle/>
        <a:p>
          <a:endParaRPr lang="ru-RU"/>
        </a:p>
      </dgm:t>
    </dgm:pt>
    <dgm:pt modelId="{DA57C82E-870D-4093-86BA-103D0B14630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100" b="1" dirty="0" smtClean="0"/>
            <a:t>наглядные</a:t>
          </a:r>
          <a:endParaRPr lang="ru-RU" sz="1100" b="1" dirty="0"/>
        </a:p>
      </dgm:t>
    </dgm:pt>
    <dgm:pt modelId="{EAA75DEE-190B-4B97-B30F-3A4DE738BD76}" type="parTrans" cxnId="{7246CA91-14D6-4008-BD70-B8C6FEA0E538}">
      <dgm:prSet/>
      <dgm:spPr/>
      <dgm:t>
        <a:bodyPr/>
        <a:lstStyle/>
        <a:p>
          <a:endParaRPr lang="ru-RU"/>
        </a:p>
      </dgm:t>
    </dgm:pt>
    <dgm:pt modelId="{AC6ADA95-2F9D-4FA0-BD20-14A229B22D8D}" type="sibTrans" cxnId="{7246CA91-14D6-4008-BD70-B8C6FEA0E538}">
      <dgm:prSet/>
      <dgm:spPr/>
      <dgm:t>
        <a:bodyPr/>
        <a:lstStyle/>
        <a:p>
          <a:endParaRPr lang="ru-RU"/>
        </a:p>
      </dgm:t>
    </dgm:pt>
    <dgm:pt modelId="{E988CA57-D100-4379-9E6B-735FBE7F0810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100" b="1" dirty="0" smtClean="0"/>
            <a:t>Методы организации учебной деятельности</a:t>
          </a:r>
          <a:endParaRPr lang="ru-RU" sz="1100" b="1" dirty="0"/>
        </a:p>
      </dgm:t>
    </dgm:pt>
    <dgm:pt modelId="{14C9419D-5633-48E6-BEEA-47BDC6B64988}" type="parTrans" cxnId="{C59486DD-C365-4836-BEF5-4B9CC1021788}">
      <dgm:prSet/>
      <dgm:spPr/>
      <dgm:t>
        <a:bodyPr/>
        <a:lstStyle/>
        <a:p>
          <a:endParaRPr lang="ru-RU"/>
        </a:p>
      </dgm:t>
    </dgm:pt>
    <dgm:pt modelId="{2AE85AD7-3C2B-454F-8E8C-82EFC07B04F6}" type="sibTrans" cxnId="{C59486DD-C365-4836-BEF5-4B9CC1021788}">
      <dgm:prSet/>
      <dgm:spPr/>
      <dgm:t>
        <a:bodyPr/>
        <a:lstStyle/>
        <a:p>
          <a:endParaRPr lang="ru-RU"/>
        </a:p>
      </dgm:t>
    </dgm:pt>
    <dgm:pt modelId="{46858422-79CF-477E-B48F-BD5C12BB66EF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100" dirty="0" smtClean="0"/>
            <a:t>фронтальный</a:t>
          </a:r>
          <a:endParaRPr lang="ru-RU" sz="1100" dirty="0"/>
        </a:p>
      </dgm:t>
    </dgm:pt>
    <dgm:pt modelId="{184D0F78-E2C3-4315-87F8-D46BC4FEADED}" type="parTrans" cxnId="{72654785-D443-4F52-A797-CBD862F0AF78}">
      <dgm:prSet/>
      <dgm:spPr/>
      <dgm:t>
        <a:bodyPr/>
        <a:lstStyle/>
        <a:p>
          <a:endParaRPr lang="ru-RU"/>
        </a:p>
      </dgm:t>
    </dgm:pt>
    <dgm:pt modelId="{5C8FA89F-C885-4082-9C32-C61DB3C950E7}" type="sibTrans" cxnId="{72654785-D443-4F52-A797-CBD862F0AF78}">
      <dgm:prSet/>
      <dgm:spPr/>
      <dgm:t>
        <a:bodyPr/>
        <a:lstStyle/>
        <a:p>
          <a:endParaRPr lang="ru-RU"/>
        </a:p>
      </dgm:t>
    </dgm:pt>
    <dgm:pt modelId="{0FCB6016-CCD3-4433-B8CA-C25F7D2678A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100" b="1" dirty="0" smtClean="0"/>
            <a:t>словесные</a:t>
          </a:r>
          <a:endParaRPr lang="ru-RU" sz="1100" b="1" dirty="0"/>
        </a:p>
      </dgm:t>
    </dgm:pt>
    <dgm:pt modelId="{40B5A05A-54AE-4217-B0EF-B37363EDD6BA}" type="parTrans" cxnId="{40046088-E3F9-4405-94E5-543353D7CB8F}">
      <dgm:prSet/>
      <dgm:spPr/>
      <dgm:t>
        <a:bodyPr/>
        <a:lstStyle/>
        <a:p>
          <a:endParaRPr lang="ru-RU"/>
        </a:p>
      </dgm:t>
    </dgm:pt>
    <dgm:pt modelId="{5C5F038B-CDD9-4697-AED7-29A873E97137}" type="sibTrans" cxnId="{40046088-E3F9-4405-94E5-543353D7CB8F}">
      <dgm:prSet/>
      <dgm:spPr/>
      <dgm:t>
        <a:bodyPr/>
        <a:lstStyle/>
        <a:p>
          <a:endParaRPr lang="ru-RU"/>
        </a:p>
      </dgm:t>
    </dgm:pt>
    <dgm:pt modelId="{DA20287E-8802-489C-A6BF-32E8A472D30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100" dirty="0" smtClean="0"/>
            <a:t>поточный</a:t>
          </a:r>
          <a:endParaRPr lang="ru-RU" sz="1100" dirty="0"/>
        </a:p>
      </dgm:t>
    </dgm:pt>
    <dgm:pt modelId="{E1C58475-ED06-4E9D-A0D8-A01146630430}" type="parTrans" cxnId="{EEC97E1D-BC49-42BF-B8FC-1A0B0413DD5E}">
      <dgm:prSet/>
      <dgm:spPr/>
      <dgm:t>
        <a:bodyPr/>
        <a:lstStyle/>
        <a:p>
          <a:endParaRPr lang="ru-RU"/>
        </a:p>
      </dgm:t>
    </dgm:pt>
    <dgm:pt modelId="{AEA969C7-5282-4308-A49B-E0821A7F6CEF}" type="sibTrans" cxnId="{EEC97E1D-BC49-42BF-B8FC-1A0B0413DD5E}">
      <dgm:prSet/>
      <dgm:spPr/>
      <dgm:t>
        <a:bodyPr/>
        <a:lstStyle/>
        <a:p>
          <a:endParaRPr lang="ru-RU"/>
        </a:p>
      </dgm:t>
    </dgm:pt>
    <dgm:pt modelId="{7B149050-CF9A-4D05-A666-1BEE815F855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100" dirty="0" smtClean="0"/>
            <a:t>групповой</a:t>
          </a:r>
          <a:endParaRPr lang="ru-RU" sz="1100" dirty="0"/>
        </a:p>
      </dgm:t>
    </dgm:pt>
    <dgm:pt modelId="{1FC2D7A0-15DA-44F8-9576-A105E49D218F}" type="parTrans" cxnId="{53ADA931-655D-488D-8525-CFFC04AEFABE}">
      <dgm:prSet/>
      <dgm:spPr/>
      <dgm:t>
        <a:bodyPr/>
        <a:lstStyle/>
        <a:p>
          <a:endParaRPr lang="ru-RU"/>
        </a:p>
      </dgm:t>
    </dgm:pt>
    <dgm:pt modelId="{28814A46-C0E0-4CA8-9B50-63F2696B6005}" type="sibTrans" cxnId="{53ADA931-655D-488D-8525-CFFC04AEFABE}">
      <dgm:prSet/>
      <dgm:spPr/>
      <dgm:t>
        <a:bodyPr/>
        <a:lstStyle/>
        <a:p>
          <a:endParaRPr lang="ru-RU"/>
        </a:p>
      </dgm:t>
    </dgm:pt>
    <dgm:pt modelId="{C76657A7-0321-456D-AB29-59D8DB0D7BB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100" dirty="0" smtClean="0"/>
            <a:t>посменный</a:t>
          </a:r>
          <a:endParaRPr lang="ru-RU" sz="1100" dirty="0"/>
        </a:p>
      </dgm:t>
    </dgm:pt>
    <dgm:pt modelId="{E0270294-D3AB-4FA7-85AA-9127384C457B}" type="parTrans" cxnId="{2277912A-B665-42A4-A44C-33C6E8588AEB}">
      <dgm:prSet/>
      <dgm:spPr/>
      <dgm:t>
        <a:bodyPr/>
        <a:lstStyle/>
        <a:p>
          <a:endParaRPr lang="ru-RU"/>
        </a:p>
      </dgm:t>
    </dgm:pt>
    <dgm:pt modelId="{4CD2549F-13EE-46D6-B04B-4B81440BBD19}" type="sibTrans" cxnId="{2277912A-B665-42A4-A44C-33C6E8588AEB}">
      <dgm:prSet/>
      <dgm:spPr/>
      <dgm:t>
        <a:bodyPr/>
        <a:lstStyle/>
        <a:p>
          <a:endParaRPr lang="ru-RU"/>
        </a:p>
      </dgm:t>
    </dgm:pt>
    <dgm:pt modelId="{02D5C55F-0694-46C2-9B7B-E6DAFB147B2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100" dirty="0" smtClean="0"/>
            <a:t>индивидуальный</a:t>
          </a:r>
          <a:endParaRPr lang="ru-RU" sz="1100" dirty="0"/>
        </a:p>
      </dgm:t>
    </dgm:pt>
    <dgm:pt modelId="{FCB0A745-AE66-4BE8-A4AE-FC3DDF6A3680}" type="parTrans" cxnId="{B04082B5-E997-4BDA-8F0D-CA1DE23FB315}">
      <dgm:prSet/>
      <dgm:spPr/>
      <dgm:t>
        <a:bodyPr/>
        <a:lstStyle/>
        <a:p>
          <a:endParaRPr lang="ru-RU"/>
        </a:p>
      </dgm:t>
    </dgm:pt>
    <dgm:pt modelId="{B8F34EDC-BECB-4586-A0E3-E4AFBBF29D55}" type="sibTrans" cxnId="{B04082B5-E997-4BDA-8F0D-CA1DE23FB315}">
      <dgm:prSet/>
      <dgm:spPr/>
      <dgm:t>
        <a:bodyPr/>
        <a:lstStyle/>
        <a:p>
          <a:endParaRPr lang="ru-RU"/>
        </a:p>
      </dgm:t>
    </dgm:pt>
    <dgm:pt modelId="{FF424C1F-7B5E-4046-A0B4-D499499FEC4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100" dirty="0" smtClean="0"/>
            <a:t>расчлененного </a:t>
          </a:r>
          <a:r>
            <a:rPr lang="ru-RU" sz="1100" dirty="0"/>
            <a:t>обучения</a:t>
          </a:r>
        </a:p>
      </dgm:t>
    </dgm:pt>
    <dgm:pt modelId="{085ED756-A08C-4666-824F-22CFC6124C9A}" type="parTrans" cxnId="{EF7DC175-A81D-45A9-81D9-90A1060DA529}">
      <dgm:prSet/>
      <dgm:spPr/>
      <dgm:t>
        <a:bodyPr/>
        <a:lstStyle/>
        <a:p>
          <a:endParaRPr lang="ru-RU"/>
        </a:p>
      </dgm:t>
    </dgm:pt>
    <dgm:pt modelId="{BA2F7E1B-C2B5-47A9-B212-73797F52D4A4}" type="sibTrans" cxnId="{EF7DC175-A81D-45A9-81D9-90A1060DA529}">
      <dgm:prSet/>
      <dgm:spPr/>
      <dgm:t>
        <a:bodyPr/>
        <a:lstStyle/>
        <a:p>
          <a:endParaRPr lang="ru-RU"/>
        </a:p>
      </dgm:t>
    </dgm:pt>
    <dgm:pt modelId="{704AF041-FF7F-4A0C-BB69-CDAF02EF556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100" dirty="0"/>
            <a:t>целостного обучения</a:t>
          </a:r>
        </a:p>
      </dgm:t>
    </dgm:pt>
    <dgm:pt modelId="{2944B568-E892-49C3-9FE4-94B6A39D587F}" type="parTrans" cxnId="{B38AC9D7-78AD-4C53-857B-033CA0283B7E}">
      <dgm:prSet/>
      <dgm:spPr/>
      <dgm:t>
        <a:bodyPr/>
        <a:lstStyle/>
        <a:p>
          <a:endParaRPr lang="ru-RU"/>
        </a:p>
      </dgm:t>
    </dgm:pt>
    <dgm:pt modelId="{A6B63265-E757-4374-82DC-480D9CC09093}" type="sibTrans" cxnId="{B38AC9D7-78AD-4C53-857B-033CA0283B7E}">
      <dgm:prSet/>
      <dgm:spPr/>
      <dgm:t>
        <a:bodyPr/>
        <a:lstStyle/>
        <a:p>
          <a:endParaRPr lang="ru-RU"/>
        </a:p>
      </dgm:t>
    </dgm:pt>
    <dgm:pt modelId="{9352B2D4-D533-440E-92D1-35D0E7864EA5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100" dirty="0"/>
            <a:t>строго </a:t>
          </a:r>
          <a:r>
            <a:rPr lang="ru-RU" sz="1100" dirty="0" smtClean="0"/>
            <a:t>регламентированного упражнения</a:t>
          </a:r>
          <a:endParaRPr lang="ru-RU" sz="1100" dirty="0"/>
        </a:p>
      </dgm:t>
    </dgm:pt>
    <dgm:pt modelId="{55CF4979-9A11-492E-AE63-C7DC3F0BB09A}" type="parTrans" cxnId="{C4AAB263-1120-484B-823D-28A9F8DC75F3}">
      <dgm:prSet/>
      <dgm:spPr/>
      <dgm:t>
        <a:bodyPr/>
        <a:lstStyle/>
        <a:p>
          <a:endParaRPr lang="ru-RU"/>
        </a:p>
      </dgm:t>
    </dgm:pt>
    <dgm:pt modelId="{E679CCEC-8D55-4E91-AA24-88592A86F5D6}" type="sibTrans" cxnId="{C4AAB263-1120-484B-823D-28A9F8DC75F3}">
      <dgm:prSet/>
      <dgm:spPr/>
      <dgm:t>
        <a:bodyPr/>
        <a:lstStyle/>
        <a:p>
          <a:endParaRPr lang="ru-RU"/>
        </a:p>
      </dgm:t>
    </dgm:pt>
    <dgm:pt modelId="{13BACA15-354A-4DBF-9746-A19A04338930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100"/>
            <a:t>строго регламентируемого упражнения</a:t>
          </a:r>
        </a:p>
      </dgm:t>
    </dgm:pt>
    <dgm:pt modelId="{97A1EBB4-42ED-402C-B864-AB040D70536E}" type="parTrans" cxnId="{F7EC9E20-0275-4629-964D-688918743CA7}">
      <dgm:prSet/>
      <dgm:spPr/>
      <dgm:t>
        <a:bodyPr/>
        <a:lstStyle/>
        <a:p>
          <a:endParaRPr lang="ru-RU"/>
        </a:p>
      </dgm:t>
    </dgm:pt>
    <dgm:pt modelId="{10966165-4559-4DAA-823C-82FE225C8530}" type="sibTrans" cxnId="{F7EC9E20-0275-4629-964D-688918743CA7}">
      <dgm:prSet/>
      <dgm:spPr/>
      <dgm:t>
        <a:bodyPr/>
        <a:lstStyle/>
        <a:p>
          <a:endParaRPr lang="ru-RU"/>
        </a:p>
      </dgm:t>
    </dgm:pt>
    <dgm:pt modelId="{E71A7542-9B6C-4A16-94A2-A6CD216D800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100" dirty="0"/>
            <a:t>стандартно-повторного упражнения</a:t>
          </a:r>
        </a:p>
      </dgm:t>
    </dgm:pt>
    <dgm:pt modelId="{8FB4BAA7-2035-41BB-9392-CD37B684A0DD}" type="parTrans" cxnId="{3D062E4B-7BF0-4A74-A38D-A61E7C35EB74}">
      <dgm:prSet/>
      <dgm:spPr/>
      <dgm:t>
        <a:bodyPr/>
        <a:lstStyle/>
        <a:p>
          <a:endParaRPr lang="ru-RU"/>
        </a:p>
      </dgm:t>
    </dgm:pt>
    <dgm:pt modelId="{9E89CF2F-E9DD-4DF7-8AA3-2DE04CBD978C}" type="sibTrans" cxnId="{3D062E4B-7BF0-4A74-A38D-A61E7C35EB74}">
      <dgm:prSet/>
      <dgm:spPr/>
      <dgm:t>
        <a:bodyPr/>
        <a:lstStyle/>
        <a:p>
          <a:endParaRPr lang="ru-RU"/>
        </a:p>
      </dgm:t>
    </dgm:pt>
    <dgm:pt modelId="{DE6A0C77-E287-4B31-904F-F6346BCA177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переменного выполнения упражнений</a:t>
          </a:r>
          <a:endParaRPr lang="ru-RU" dirty="0"/>
        </a:p>
      </dgm:t>
    </dgm:pt>
    <dgm:pt modelId="{E90C1017-A6FC-4DB6-A07E-2775E7D918F1}" type="parTrans" cxnId="{DCAEBFA7-7B7F-43BF-A8BF-1AF7599F8850}">
      <dgm:prSet/>
      <dgm:spPr/>
      <dgm:t>
        <a:bodyPr/>
        <a:lstStyle/>
        <a:p>
          <a:endParaRPr lang="ru-RU"/>
        </a:p>
      </dgm:t>
    </dgm:pt>
    <dgm:pt modelId="{EA00841D-3897-4D67-B817-F81A6F822596}" type="sibTrans" cxnId="{DCAEBFA7-7B7F-43BF-A8BF-1AF7599F8850}">
      <dgm:prSet/>
      <dgm:spPr/>
      <dgm:t>
        <a:bodyPr/>
        <a:lstStyle/>
        <a:p>
          <a:endParaRPr lang="ru-RU"/>
        </a:p>
      </dgm:t>
    </dgm:pt>
    <dgm:pt modelId="{00AE3AB4-78DA-4541-A6AF-0C6E09C9069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соревновательный</a:t>
          </a:r>
          <a:endParaRPr lang="ru-RU" dirty="0"/>
        </a:p>
      </dgm:t>
    </dgm:pt>
    <dgm:pt modelId="{566888E8-0A78-42EC-9D7E-3EFB961EE2C9}" type="parTrans" cxnId="{D32A8BCD-104D-431B-AA86-682A3C499929}">
      <dgm:prSet/>
      <dgm:spPr/>
      <dgm:t>
        <a:bodyPr/>
        <a:lstStyle/>
        <a:p>
          <a:endParaRPr lang="ru-RU"/>
        </a:p>
      </dgm:t>
    </dgm:pt>
    <dgm:pt modelId="{F6DAD003-2107-4DCB-87A3-4AA8FAAC6854}" type="sibTrans" cxnId="{D32A8BCD-104D-431B-AA86-682A3C499929}">
      <dgm:prSet/>
      <dgm:spPr/>
      <dgm:t>
        <a:bodyPr/>
        <a:lstStyle/>
        <a:p>
          <a:endParaRPr lang="ru-RU"/>
        </a:p>
      </dgm:t>
    </dgm:pt>
    <dgm:pt modelId="{1FC76F69-3DF7-4383-8B4C-BA558553243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mtClean="0"/>
            <a:t>игровой</a:t>
          </a:r>
          <a:endParaRPr lang="ru-RU" dirty="0"/>
        </a:p>
      </dgm:t>
    </dgm:pt>
    <dgm:pt modelId="{DE3ED72E-96D1-49BF-87C8-DF6376EBD751}" type="parTrans" cxnId="{FE1F4FC2-314A-4968-8B78-5AB8291D0A64}">
      <dgm:prSet/>
      <dgm:spPr/>
      <dgm:t>
        <a:bodyPr/>
        <a:lstStyle/>
        <a:p>
          <a:endParaRPr lang="ru-RU"/>
        </a:p>
      </dgm:t>
    </dgm:pt>
    <dgm:pt modelId="{F9347C5F-816B-4690-B46E-FF66DFB64897}" type="sibTrans" cxnId="{FE1F4FC2-314A-4968-8B78-5AB8291D0A64}">
      <dgm:prSet/>
      <dgm:spPr/>
      <dgm:t>
        <a:bodyPr/>
        <a:lstStyle/>
        <a:p>
          <a:endParaRPr lang="ru-RU"/>
        </a:p>
      </dgm:t>
    </dgm:pt>
    <dgm:pt modelId="{0ED0EC27-11CB-4652-8EEE-E4ACFBA364FC}" type="pres">
      <dgm:prSet presAssocID="{1AC2DFF6-527E-4E62-9B3C-A6C3C51C6F6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9CB5BF-63BB-43F0-BF54-ED95599DD14B}" type="pres">
      <dgm:prSet presAssocID="{F26833FE-6B9C-4356-B230-EBF95CE8B79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05F838C-45B2-4B3A-A0DD-6011F4A1EE3D}" type="pres">
      <dgm:prSet presAssocID="{F26833FE-6B9C-4356-B230-EBF95CE8B79A}" presName="rootComposite1" presStyleCnt="0"/>
      <dgm:spPr/>
      <dgm:t>
        <a:bodyPr/>
        <a:lstStyle/>
        <a:p>
          <a:endParaRPr lang="ru-RU"/>
        </a:p>
      </dgm:t>
    </dgm:pt>
    <dgm:pt modelId="{A4114734-AC8B-4B63-A39A-20EF4A66C606}" type="pres">
      <dgm:prSet presAssocID="{F26833FE-6B9C-4356-B230-EBF95CE8B79A}" presName="rootText1" presStyleLbl="node0" presStyleIdx="0" presStyleCnt="1" custScaleX="566574" custLinFactNeighborX="4414" custLinFactNeighborY="-8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B164E9-807E-4301-AC97-61ED733B734C}" type="pres">
      <dgm:prSet presAssocID="{F26833FE-6B9C-4356-B230-EBF95CE8B79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9D48E80-9FF5-4C21-A765-9E061F31B15B}" type="pres">
      <dgm:prSet presAssocID="{F26833FE-6B9C-4356-B230-EBF95CE8B79A}" presName="hierChild2" presStyleCnt="0"/>
      <dgm:spPr/>
      <dgm:t>
        <a:bodyPr/>
        <a:lstStyle/>
        <a:p>
          <a:endParaRPr lang="ru-RU"/>
        </a:p>
      </dgm:t>
    </dgm:pt>
    <dgm:pt modelId="{E550031C-2562-481A-A494-731BF2BDAEB8}" type="pres">
      <dgm:prSet presAssocID="{B58800DE-112B-4004-8D9B-2C60E16DFBA4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7D07B62-28EB-42B6-9447-9B7F69D0A167}" type="pres">
      <dgm:prSet presAssocID="{0DEF58EE-45D8-4342-83A5-03469B63DA8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5B09905-7F45-419A-A05C-91029F147AB3}" type="pres">
      <dgm:prSet presAssocID="{0DEF58EE-45D8-4342-83A5-03469B63DA8B}" presName="rootComposite" presStyleCnt="0"/>
      <dgm:spPr/>
      <dgm:t>
        <a:bodyPr/>
        <a:lstStyle/>
        <a:p>
          <a:endParaRPr lang="ru-RU"/>
        </a:p>
      </dgm:t>
    </dgm:pt>
    <dgm:pt modelId="{928698DF-547D-4506-91A9-7FBDB2DB7C36}" type="pres">
      <dgm:prSet presAssocID="{0DEF58EE-45D8-4342-83A5-03469B63DA8B}" presName="rootText" presStyleLbl="node2" presStyleIdx="0" presStyleCnt="2" custScaleX="446401" custLinFactNeighborX="4414" custLinFactNeighborY="-8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BDC312-5CB8-4DB3-A8E6-435CFBEDD189}" type="pres">
      <dgm:prSet presAssocID="{0DEF58EE-45D8-4342-83A5-03469B63DA8B}" presName="rootConnector" presStyleLbl="node2" presStyleIdx="0" presStyleCnt="2"/>
      <dgm:spPr/>
      <dgm:t>
        <a:bodyPr/>
        <a:lstStyle/>
        <a:p>
          <a:endParaRPr lang="ru-RU"/>
        </a:p>
      </dgm:t>
    </dgm:pt>
    <dgm:pt modelId="{551F45E4-2179-4194-9096-D577A2673216}" type="pres">
      <dgm:prSet presAssocID="{0DEF58EE-45D8-4342-83A5-03469B63DA8B}" presName="hierChild4" presStyleCnt="0"/>
      <dgm:spPr/>
      <dgm:t>
        <a:bodyPr/>
        <a:lstStyle/>
        <a:p>
          <a:endParaRPr lang="ru-RU"/>
        </a:p>
      </dgm:t>
    </dgm:pt>
    <dgm:pt modelId="{D632B765-8300-411C-9A7C-C58D9B28CDAA}" type="pres">
      <dgm:prSet presAssocID="{D4617268-9878-4E3E-9357-1271CA246E4F}" presName="Name37" presStyleLbl="parChTrans1D3" presStyleIdx="0" presStyleCnt="8"/>
      <dgm:spPr/>
      <dgm:t>
        <a:bodyPr/>
        <a:lstStyle/>
        <a:p>
          <a:endParaRPr lang="ru-RU"/>
        </a:p>
      </dgm:t>
    </dgm:pt>
    <dgm:pt modelId="{61B23398-1DC2-441F-AE2E-784290BA4889}" type="pres">
      <dgm:prSet presAssocID="{D99A8C05-E60A-4E7E-984D-589E49CB896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0EBC591-F07F-457A-9E69-C3E44934F787}" type="pres">
      <dgm:prSet presAssocID="{D99A8C05-E60A-4E7E-984D-589E49CB8960}" presName="rootComposite" presStyleCnt="0"/>
      <dgm:spPr/>
      <dgm:t>
        <a:bodyPr/>
        <a:lstStyle/>
        <a:p>
          <a:endParaRPr lang="ru-RU"/>
        </a:p>
      </dgm:t>
    </dgm:pt>
    <dgm:pt modelId="{D52AAEAB-65AC-4158-9C5F-1070AC4046C9}" type="pres">
      <dgm:prSet presAssocID="{D99A8C05-E60A-4E7E-984D-589E49CB8960}" presName="rootText" presStyleLbl="node3" presStyleIdx="0" presStyleCnt="8" custScaleX="190512" custLinFactNeighborX="4414" custLinFactNeighborY="-8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D6947B-C538-45AE-8913-B714F9280314}" type="pres">
      <dgm:prSet presAssocID="{D99A8C05-E60A-4E7E-984D-589E49CB8960}" presName="rootConnector" presStyleLbl="node3" presStyleIdx="0" presStyleCnt="8"/>
      <dgm:spPr/>
      <dgm:t>
        <a:bodyPr/>
        <a:lstStyle/>
        <a:p>
          <a:endParaRPr lang="ru-RU"/>
        </a:p>
      </dgm:t>
    </dgm:pt>
    <dgm:pt modelId="{05278247-0815-44AC-B14D-858F5164E741}" type="pres">
      <dgm:prSet presAssocID="{D99A8C05-E60A-4E7E-984D-589E49CB8960}" presName="hierChild4" presStyleCnt="0"/>
      <dgm:spPr/>
      <dgm:t>
        <a:bodyPr/>
        <a:lstStyle/>
        <a:p>
          <a:endParaRPr lang="ru-RU"/>
        </a:p>
      </dgm:t>
    </dgm:pt>
    <dgm:pt modelId="{E7A20416-0543-4E3A-BD05-FD8384D66AC0}" type="pres">
      <dgm:prSet presAssocID="{085ED756-A08C-4666-824F-22CFC6124C9A}" presName="Name37" presStyleLbl="parChTrans1D4" presStyleIdx="0" presStyleCnt="8"/>
      <dgm:spPr/>
      <dgm:t>
        <a:bodyPr/>
        <a:lstStyle/>
        <a:p>
          <a:endParaRPr lang="ru-RU"/>
        </a:p>
      </dgm:t>
    </dgm:pt>
    <dgm:pt modelId="{27FB6900-8752-435B-9992-8D0B9EE54BD1}" type="pres">
      <dgm:prSet presAssocID="{FF424C1F-7B5E-4046-A0B4-D499499FE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D37A61F-435D-4DCF-8895-E5F0039E1E6E}" type="pres">
      <dgm:prSet presAssocID="{FF424C1F-7B5E-4046-A0B4-D499499FEC4F}" presName="rootComposite" presStyleCnt="0"/>
      <dgm:spPr/>
      <dgm:t>
        <a:bodyPr/>
        <a:lstStyle/>
        <a:p>
          <a:endParaRPr lang="ru-RU"/>
        </a:p>
      </dgm:t>
    </dgm:pt>
    <dgm:pt modelId="{1D995238-9C2C-4689-B3E8-B704AE957C12}" type="pres">
      <dgm:prSet presAssocID="{FF424C1F-7B5E-4046-A0B4-D499499FEC4F}" presName="rootText" presStyleLbl="node4" presStyleIdx="0" presStyleCnt="8" custScaleX="477826" custLinFactNeighborX="-1579" custLinFactNeighborY="236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26CAEB-ABF2-4910-B0A2-E76A90DB453B}" type="pres">
      <dgm:prSet presAssocID="{FF424C1F-7B5E-4046-A0B4-D499499FEC4F}" presName="rootConnector" presStyleLbl="node4" presStyleIdx="0" presStyleCnt="8"/>
      <dgm:spPr/>
      <dgm:t>
        <a:bodyPr/>
        <a:lstStyle/>
        <a:p>
          <a:endParaRPr lang="ru-RU"/>
        </a:p>
      </dgm:t>
    </dgm:pt>
    <dgm:pt modelId="{64AC7404-39B3-4DEF-A077-2778A0E06B11}" type="pres">
      <dgm:prSet presAssocID="{FF424C1F-7B5E-4046-A0B4-D499499FEC4F}" presName="hierChild4" presStyleCnt="0"/>
      <dgm:spPr/>
      <dgm:t>
        <a:bodyPr/>
        <a:lstStyle/>
        <a:p>
          <a:endParaRPr lang="ru-RU"/>
        </a:p>
      </dgm:t>
    </dgm:pt>
    <dgm:pt modelId="{D428C8E5-6825-4652-A9E4-782362D3EB90}" type="pres">
      <dgm:prSet presAssocID="{FF424C1F-7B5E-4046-A0B4-D499499FEC4F}" presName="hierChild5" presStyleCnt="0"/>
      <dgm:spPr/>
      <dgm:t>
        <a:bodyPr/>
        <a:lstStyle/>
        <a:p>
          <a:endParaRPr lang="ru-RU"/>
        </a:p>
      </dgm:t>
    </dgm:pt>
    <dgm:pt modelId="{D832D0DF-3789-48BE-AE07-F432AB5373B3}" type="pres">
      <dgm:prSet presAssocID="{2944B568-E892-49C3-9FE4-94B6A39D587F}" presName="Name37" presStyleLbl="parChTrans1D4" presStyleIdx="1" presStyleCnt="8"/>
      <dgm:spPr/>
      <dgm:t>
        <a:bodyPr/>
        <a:lstStyle/>
        <a:p>
          <a:endParaRPr lang="ru-RU"/>
        </a:p>
      </dgm:t>
    </dgm:pt>
    <dgm:pt modelId="{182EFD7B-C29A-4497-A42E-B9A917A00DAA}" type="pres">
      <dgm:prSet presAssocID="{704AF041-FF7F-4A0C-BB69-CDAF02EF556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24BF038-DBF3-4E22-A369-67C292A7D59A}" type="pres">
      <dgm:prSet presAssocID="{704AF041-FF7F-4A0C-BB69-CDAF02EF5564}" presName="rootComposite" presStyleCnt="0"/>
      <dgm:spPr/>
      <dgm:t>
        <a:bodyPr/>
        <a:lstStyle/>
        <a:p>
          <a:endParaRPr lang="ru-RU"/>
        </a:p>
      </dgm:t>
    </dgm:pt>
    <dgm:pt modelId="{694B6EA8-6173-4148-93C5-6632D9926CD0}" type="pres">
      <dgm:prSet presAssocID="{704AF041-FF7F-4A0C-BB69-CDAF02EF5564}" presName="rootText" presStyleLbl="node4" presStyleIdx="1" presStyleCnt="8" custScaleX="477826" custLinFactNeighborX="-1579" custLinFactNeighborY="236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C5BC33-E238-4902-9491-3D7CD7ABDAA5}" type="pres">
      <dgm:prSet presAssocID="{704AF041-FF7F-4A0C-BB69-CDAF02EF5564}" presName="rootConnector" presStyleLbl="node4" presStyleIdx="1" presStyleCnt="8"/>
      <dgm:spPr/>
      <dgm:t>
        <a:bodyPr/>
        <a:lstStyle/>
        <a:p>
          <a:endParaRPr lang="ru-RU"/>
        </a:p>
      </dgm:t>
    </dgm:pt>
    <dgm:pt modelId="{A9BE964F-549E-479C-B7A0-D2390D3F3E06}" type="pres">
      <dgm:prSet presAssocID="{704AF041-FF7F-4A0C-BB69-CDAF02EF5564}" presName="hierChild4" presStyleCnt="0"/>
      <dgm:spPr/>
      <dgm:t>
        <a:bodyPr/>
        <a:lstStyle/>
        <a:p>
          <a:endParaRPr lang="ru-RU"/>
        </a:p>
      </dgm:t>
    </dgm:pt>
    <dgm:pt modelId="{13919994-05D8-4A5E-B6D8-DA441A9CDCDC}" type="pres">
      <dgm:prSet presAssocID="{704AF041-FF7F-4A0C-BB69-CDAF02EF5564}" presName="hierChild5" presStyleCnt="0"/>
      <dgm:spPr/>
      <dgm:t>
        <a:bodyPr/>
        <a:lstStyle/>
        <a:p>
          <a:endParaRPr lang="ru-RU"/>
        </a:p>
      </dgm:t>
    </dgm:pt>
    <dgm:pt modelId="{BAEE2303-F63A-4BDC-82DF-F82759991ADF}" type="pres">
      <dgm:prSet presAssocID="{55CF4979-9A11-492E-AE63-C7DC3F0BB09A}" presName="Name37" presStyleLbl="parChTrans1D4" presStyleIdx="2" presStyleCnt="8"/>
      <dgm:spPr/>
      <dgm:t>
        <a:bodyPr/>
        <a:lstStyle/>
        <a:p>
          <a:endParaRPr lang="ru-RU"/>
        </a:p>
      </dgm:t>
    </dgm:pt>
    <dgm:pt modelId="{45187363-6754-448B-A41D-9D846B7DC91F}" type="pres">
      <dgm:prSet presAssocID="{9352B2D4-D533-440E-92D1-35D0E7864EA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2333C59-1C4A-43CC-8CD6-8D8EB45796CD}" type="pres">
      <dgm:prSet presAssocID="{9352B2D4-D533-440E-92D1-35D0E7864EA5}" presName="rootComposite" presStyleCnt="0"/>
      <dgm:spPr/>
      <dgm:t>
        <a:bodyPr/>
        <a:lstStyle/>
        <a:p>
          <a:endParaRPr lang="ru-RU"/>
        </a:p>
      </dgm:t>
    </dgm:pt>
    <dgm:pt modelId="{AA102D15-BA7D-4A66-B089-EF6F2BAAB5CD}" type="pres">
      <dgm:prSet presAssocID="{9352B2D4-D533-440E-92D1-35D0E7864EA5}" presName="rootText" presStyleLbl="node4" presStyleIdx="2" presStyleCnt="8" custScaleX="477826" custLinFactNeighborX="-1579" custLinFactNeighborY="236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A51E39-4BC4-4235-AED1-763F76FC1544}" type="pres">
      <dgm:prSet presAssocID="{9352B2D4-D533-440E-92D1-35D0E7864EA5}" presName="rootConnector" presStyleLbl="node4" presStyleIdx="2" presStyleCnt="8"/>
      <dgm:spPr/>
      <dgm:t>
        <a:bodyPr/>
        <a:lstStyle/>
        <a:p>
          <a:endParaRPr lang="ru-RU"/>
        </a:p>
      </dgm:t>
    </dgm:pt>
    <dgm:pt modelId="{110A0EAA-F39E-4F0B-8B63-A675E53319B2}" type="pres">
      <dgm:prSet presAssocID="{9352B2D4-D533-440E-92D1-35D0E7864EA5}" presName="hierChild4" presStyleCnt="0"/>
      <dgm:spPr/>
      <dgm:t>
        <a:bodyPr/>
        <a:lstStyle/>
        <a:p>
          <a:endParaRPr lang="ru-RU"/>
        </a:p>
      </dgm:t>
    </dgm:pt>
    <dgm:pt modelId="{4C7084EB-AF8B-4BC7-B41D-21BC646B58A2}" type="pres">
      <dgm:prSet presAssocID="{9352B2D4-D533-440E-92D1-35D0E7864EA5}" presName="hierChild5" presStyleCnt="0"/>
      <dgm:spPr/>
      <dgm:t>
        <a:bodyPr/>
        <a:lstStyle/>
        <a:p>
          <a:endParaRPr lang="ru-RU"/>
        </a:p>
      </dgm:t>
    </dgm:pt>
    <dgm:pt modelId="{C9E293B1-6EDC-4D36-BB97-C64ABC72F396}" type="pres">
      <dgm:prSet presAssocID="{97A1EBB4-42ED-402C-B864-AB040D70536E}" presName="Name37" presStyleLbl="parChTrans1D4" presStyleIdx="3" presStyleCnt="8"/>
      <dgm:spPr/>
      <dgm:t>
        <a:bodyPr/>
        <a:lstStyle/>
        <a:p>
          <a:endParaRPr lang="ru-RU"/>
        </a:p>
      </dgm:t>
    </dgm:pt>
    <dgm:pt modelId="{163DF5DF-612F-44F1-BB18-E0713A3E3916}" type="pres">
      <dgm:prSet presAssocID="{13BACA15-354A-4DBF-9746-A19A0433893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64DD6EA-367F-4396-914A-03D6340514EC}" type="pres">
      <dgm:prSet presAssocID="{13BACA15-354A-4DBF-9746-A19A04338930}" presName="rootComposite" presStyleCnt="0"/>
      <dgm:spPr/>
      <dgm:t>
        <a:bodyPr/>
        <a:lstStyle/>
        <a:p>
          <a:endParaRPr lang="ru-RU"/>
        </a:p>
      </dgm:t>
    </dgm:pt>
    <dgm:pt modelId="{3C0EC4BC-E627-4ECC-988A-422E2E3FA8EF}" type="pres">
      <dgm:prSet presAssocID="{13BACA15-354A-4DBF-9746-A19A04338930}" presName="rootText" presStyleLbl="node4" presStyleIdx="3" presStyleCnt="8" custScaleX="477826" custLinFactNeighborX="-1579" custLinFactNeighborY="236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684738-9A66-43DA-8DAB-DA8C5D1B2CB4}" type="pres">
      <dgm:prSet presAssocID="{13BACA15-354A-4DBF-9746-A19A04338930}" presName="rootConnector" presStyleLbl="node4" presStyleIdx="3" presStyleCnt="8"/>
      <dgm:spPr/>
      <dgm:t>
        <a:bodyPr/>
        <a:lstStyle/>
        <a:p>
          <a:endParaRPr lang="ru-RU"/>
        </a:p>
      </dgm:t>
    </dgm:pt>
    <dgm:pt modelId="{E6964F9E-97C3-4B7D-8122-24272440924C}" type="pres">
      <dgm:prSet presAssocID="{13BACA15-354A-4DBF-9746-A19A04338930}" presName="hierChild4" presStyleCnt="0"/>
      <dgm:spPr/>
      <dgm:t>
        <a:bodyPr/>
        <a:lstStyle/>
        <a:p>
          <a:endParaRPr lang="ru-RU"/>
        </a:p>
      </dgm:t>
    </dgm:pt>
    <dgm:pt modelId="{A941D10B-0996-432F-92A4-6F877197AE70}" type="pres">
      <dgm:prSet presAssocID="{13BACA15-354A-4DBF-9746-A19A04338930}" presName="hierChild5" presStyleCnt="0"/>
      <dgm:spPr/>
      <dgm:t>
        <a:bodyPr/>
        <a:lstStyle/>
        <a:p>
          <a:endParaRPr lang="ru-RU"/>
        </a:p>
      </dgm:t>
    </dgm:pt>
    <dgm:pt modelId="{DC7A70C5-B90A-444D-BE87-3C4271D25F4F}" type="pres">
      <dgm:prSet presAssocID="{8FB4BAA7-2035-41BB-9392-CD37B684A0DD}" presName="Name37" presStyleLbl="parChTrans1D4" presStyleIdx="4" presStyleCnt="8"/>
      <dgm:spPr/>
      <dgm:t>
        <a:bodyPr/>
        <a:lstStyle/>
        <a:p>
          <a:endParaRPr lang="ru-RU"/>
        </a:p>
      </dgm:t>
    </dgm:pt>
    <dgm:pt modelId="{663A600B-77E7-4313-A8BA-64ABD64FEC14}" type="pres">
      <dgm:prSet presAssocID="{E71A7542-9B6C-4A16-94A2-A6CD216D800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2BEB256-B9AD-493A-954C-F767F3245BBE}" type="pres">
      <dgm:prSet presAssocID="{E71A7542-9B6C-4A16-94A2-A6CD216D800F}" presName="rootComposite" presStyleCnt="0"/>
      <dgm:spPr/>
      <dgm:t>
        <a:bodyPr/>
        <a:lstStyle/>
        <a:p>
          <a:endParaRPr lang="ru-RU"/>
        </a:p>
      </dgm:t>
    </dgm:pt>
    <dgm:pt modelId="{FA45B529-54F5-48C4-953B-2001015EEE2A}" type="pres">
      <dgm:prSet presAssocID="{E71A7542-9B6C-4A16-94A2-A6CD216D800F}" presName="rootText" presStyleLbl="node4" presStyleIdx="4" presStyleCnt="8" custScaleX="482668" custLinFactNeighborX="-1579" custLinFactNeighborY="274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38A50D-7435-4AAD-AFCA-6CFD9B86F069}" type="pres">
      <dgm:prSet presAssocID="{E71A7542-9B6C-4A16-94A2-A6CD216D800F}" presName="rootConnector" presStyleLbl="node4" presStyleIdx="4" presStyleCnt="8"/>
      <dgm:spPr/>
      <dgm:t>
        <a:bodyPr/>
        <a:lstStyle/>
        <a:p>
          <a:endParaRPr lang="ru-RU"/>
        </a:p>
      </dgm:t>
    </dgm:pt>
    <dgm:pt modelId="{3DB1AE73-02B8-41F0-9207-9718F8EE03B0}" type="pres">
      <dgm:prSet presAssocID="{E71A7542-9B6C-4A16-94A2-A6CD216D800F}" presName="hierChild4" presStyleCnt="0"/>
      <dgm:spPr/>
      <dgm:t>
        <a:bodyPr/>
        <a:lstStyle/>
        <a:p>
          <a:endParaRPr lang="ru-RU"/>
        </a:p>
      </dgm:t>
    </dgm:pt>
    <dgm:pt modelId="{9EE8C7AB-8055-4245-91CA-09F43EDBB778}" type="pres">
      <dgm:prSet presAssocID="{E71A7542-9B6C-4A16-94A2-A6CD216D800F}" presName="hierChild5" presStyleCnt="0"/>
      <dgm:spPr/>
      <dgm:t>
        <a:bodyPr/>
        <a:lstStyle/>
        <a:p>
          <a:endParaRPr lang="ru-RU"/>
        </a:p>
      </dgm:t>
    </dgm:pt>
    <dgm:pt modelId="{37CB200E-DB8B-4332-935A-A1E3D92F14EE}" type="pres">
      <dgm:prSet presAssocID="{E90C1017-A6FC-4DB6-A07E-2775E7D918F1}" presName="Name37" presStyleLbl="parChTrans1D4" presStyleIdx="5" presStyleCnt="8"/>
      <dgm:spPr/>
      <dgm:t>
        <a:bodyPr/>
        <a:lstStyle/>
        <a:p>
          <a:endParaRPr lang="ru-RU"/>
        </a:p>
      </dgm:t>
    </dgm:pt>
    <dgm:pt modelId="{08852FD8-B5C4-4EE2-ADFB-55ED1411F7DA}" type="pres">
      <dgm:prSet presAssocID="{DE6A0C77-E287-4B31-904F-F6346BCA1773}" presName="hierRoot2" presStyleCnt="0">
        <dgm:presLayoutVars>
          <dgm:hierBranch val="init"/>
        </dgm:presLayoutVars>
      </dgm:prSet>
      <dgm:spPr/>
    </dgm:pt>
    <dgm:pt modelId="{F4F47B39-D916-4642-8D39-3E8A553AAC2F}" type="pres">
      <dgm:prSet presAssocID="{DE6A0C77-E287-4B31-904F-F6346BCA1773}" presName="rootComposite" presStyleCnt="0"/>
      <dgm:spPr/>
    </dgm:pt>
    <dgm:pt modelId="{B20802CF-CF4C-4013-A594-D58CA6842016}" type="pres">
      <dgm:prSet presAssocID="{DE6A0C77-E287-4B31-904F-F6346BCA1773}" presName="rootText" presStyleLbl="node4" presStyleIdx="5" presStyleCnt="8" custScaleX="484133" custLinFactNeighborX="-4868" custLinFactNeighborY="11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7B555D-C87F-4631-96DE-DD64607A7B70}" type="pres">
      <dgm:prSet presAssocID="{DE6A0C77-E287-4B31-904F-F6346BCA1773}" presName="rootConnector" presStyleLbl="node4" presStyleIdx="5" presStyleCnt="8"/>
      <dgm:spPr/>
      <dgm:t>
        <a:bodyPr/>
        <a:lstStyle/>
        <a:p>
          <a:endParaRPr lang="ru-RU"/>
        </a:p>
      </dgm:t>
    </dgm:pt>
    <dgm:pt modelId="{3CFBB9FF-3781-4DA7-82E1-E482B6D9E735}" type="pres">
      <dgm:prSet presAssocID="{DE6A0C77-E287-4B31-904F-F6346BCA1773}" presName="hierChild4" presStyleCnt="0"/>
      <dgm:spPr/>
    </dgm:pt>
    <dgm:pt modelId="{333C78F1-9861-403E-8900-02BBBEB7A6E4}" type="pres">
      <dgm:prSet presAssocID="{DE6A0C77-E287-4B31-904F-F6346BCA1773}" presName="hierChild5" presStyleCnt="0"/>
      <dgm:spPr/>
    </dgm:pt>
    <dgm:pt modelId="{AA21DD57-CA09-439E-87F5-9B02B2B9B70B}" type="pres">
      <dgm:prSet presAssocID="{566888E8-0A78-42EC-9D7E-3EFB961EE2C9}" presName="Name37" presStyleLbl="parChTrans1D4" presStyleIdx="6" presStyleCnt="8"/>
      <dgm:spPr/>
      <dgm:t>
        <a:bodyPr/>
        <a:lstStyle/>
        <a:p>
          <a:endParaRPr lang="ru-RU"/>
        </a:p>
      </dgm:t>
    </dgm:pt>
    <dgm:pt modelId="{51F915CE-4351-4874-84C6-664B4AA9418C}" type="pres">
      <dgm:prSet presAssocID="{00AE3AB4-78DA-4541-A6AF-0C6E09C9069A}" presName="hierRoot2" presStyleCnt="0">
        <dgm:presLayoutVars>
          <dgm:hierBranch val="init"/>
        </dgm:presLayoutVars>
      </dgm:prSet>
      <dgm:spPr/>
    </dgm:pt>
    <dgm:pt modelId="{61EE6FE6-8057-4552-AF38-11E511ECF564}" type="pres">
      <dgm:prSet presAssocID="{00AE3AB4-78DA-4541-A6AF-0C6E09C9069A}" presName="rootComposite" presStyleCnt="0"/>
      <dgm:spPr/>
    </dgm:pt>
    <dgm:pt modelId="{9FBB0272-A9B3-4ADF-ABFF-AB7506FE7EC7}" type="pres">
      <dgm:prSet presAssocID="{00AE3AB4-78DA-4541-A6AF-0C6E09C9069A}" presName="rootText" presStyleLbl="node4" presStyleIdx="6" presStyleCnt="8" custScaleX="4808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6A1975-2D43-47A1-8AF8-ACDE97C47867}" type="pres">
      <dgm:prSet presAssocID="{00AE3AB4-78DA-4541-A6AF-0C6E09C9069A}" presName="rootConnector" presStyleLbl="node4" presStyleIdx="6" presStyleCnt="8"/>
      <dgm:spPr/>
      <dgm:t>
        <a:bodyPr/>
        <a:lstStyle/>
        <a:p>
          <a:endParaRPr lang="ru-RU"/>
        </a:p>
      </dgm:t>
    </dgm:pt>
    <dgm:pt modelId="{91A6F088-A5ED-4C9D-B500-4E0A1034A076}" type="pres">
      <dgm:prSet presAssocID="{00AE3AB4-78DA-4541-A6AF-0C6E09C9069A}" presName="hierChild4" presStyleCnt="0"/>
      <dgm:spPr/>
    </dgm:pt>
    <dgm:pt modelId="{7830083D-9D01-45ED-AF44-123F4E946BE4}" type="pres">
      <dgm:prSet presAssocID="{00AE3AB4-78DA-4541-A6AF-0C6E09C9069A}" presName="hierChild5" presStyleCnt="0"/>
      <dgm:spPr/>
    </dgm:pt>
    <dgm:pt modelId="{2F4E5456-7E15-4410-B589-65FBE6556F55}" type="pres">
      <dgm:prSet presAssocID="{DE3ED72E-96D1-49BF-87C8-DF6376EBD751}" presName="Name37" presStyleLbl="parChTrans1D4" presStyleIdx="7" presStyleCnt="8"/>
      <dgm:spPr/>
      <dgm:t>
        <a:bodyPr/>
        <a:lstStyle/>
        <a:p>
          <a:endParaRPr lang="ru-RU"/>
        </a:p>
      </dgm:t>
    </dgm:pt>
    <dgm:pt modelId="{F785850C-BD90-46ED-AEF9-8FC57F12E55F}" type="pres">
      <dgm:prSet presAssocID="{1FC76F69-3DF7-4383-8B4C-BA5585532436}" presName="hierRoot2" presStyleCnt="0">
        <dgm:presLayoutVars>
          <dgm:hierBranch val="init"/>
        </dgm:presLayoutVars>
      </dgm:prSet>
      <dgm:spPr/>
    </dgm:pt>
    <dgm:pt modelId="{9B5AA8FF-EBD6-403D-B68F-A2D4A3C531EA}" type="pres">
      <dgm:prSet presAssocID="{1FC76F69-3DF7-4383-8B4C-BA5585532436}" presName="rootComposite" presStyleCnt="0"/>
      <dgm:spPr/>
    </dgm:pt>
    <dgm:pt modelId="{DBD161B0-ABB4-4D24-9AFF-5841A6B3E25B}" type="pres">
      <dgm:prSet presAssocID="{1FC76F69-3DF7-4383-8B4C-BA5585532436}" presName="rootText" presStyleLbl="node4" presStyleIdx="7" presStyleCnt="8" custScaleX="4808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1CDD92-D50E-4B50-A2C8-AB05857B52BC}" type="pres">
      <dgm:prSet presAssocID="{1FC76F69-3DF7-4383-8B4C-BA5585532436}" presName="rootConnector" presStyleLbl="node4" presStyleIdx="7" presStyleCnt="8"/>
      <dgm:spPr/>
      <dgm:t>
        <a:bodyPr/>
        <a:lstStyle/>
        <a:p>
          <a:endParaRPr lang="ru-RU"/>
        </a:p>
      </dgm:t>
    </dgm:pt>
    <dgm:pt modelId="{2F0F21A7-C57B-4630-A35F-1C50F586F05A}" type="pres">
      <dgm:prSet presAssocID="{1FC76F69-3DF7-4383-8B4C-BA5585532436}" presName="hierChild4" presStyleCnt="0"/>
      <dgm:spPr/>
    </dgm:pt>
    <dgm:pt modelId="{A22D1F45-528A-42F9-A168-658F7ED59B5B}" type="pres">
      <dgm:prSet presAssocID="{1FC76F69-3DF7-4383-8B4C-BA5585532436}" presName="hierChild5" presStyleCnt="0"/>
      <dgm:spPr/>
    </dgm:pt>
    <dgm:pt modelId="{EFAD2381-B7D5-4AD2-8567-9E2F90E26F04}" type="pres">
      <dgm:prSet presAssocID="{D99A8C05-E60A-4E7E-984D-589E49CB8960}" presName="hierChild5" presStyleCnt="0"/>
      <dgm:spPr/>
      <dgm:t>
        <a:bodyPr/>
        <a:lstStyle/>
        <a:p>
          <a:endParaRPr lang="ru-RU"/>
        </a:p>
      </dgm:t>
    </dgm:pt>
    <dgm:pt modelId="{6B71CF0D-5FAA-4A49-B07A-EDB77409443B}" type="pres">
      <dgm:prSet presAssocID="{EAA75DEE-190B-4B97-B30F-3A4DE738BD76}" presName="Name37" presStyleLbl="parChTrans1D3" presStyleIdx="1" presStyleCnt="8"/>
      <dgm:spPr/>
      <dgm:t>
        <a:bodyPr/>
        <a:lstStyle/>
        <a:p>
          <a:endParaRPr lang="ru-RU"/>
        </a:p>
      </dgm:t>
    </dgm:pt>
    <dgm:pt modelId="{5B3A41E7-4D2E-4D25-A806-4D719A13CEA4}" type="pres">
      <dgm:prSet presAssocID="{DA57C82E-870D-4093-86BA-103D0B14630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0657EDA-2648-4552-8B9B-C5D5DB495E75}" type="pres">
      <dgm:prSet presAssocID="{DA57C82E-870D-4093-86BA-103D0B146307}" presName="rootComposite" presStyleCnt="0"/>
      <dgm:spPr/>
      <dgm:t>
        <a:bodyPr/>
        <a:lstStyle/>
        <a:p>
          <a:endParaRPr lang="ru-RU"/>
        </a:p>
      </dgm:t>
    </dgm:pt>
    <dgm:pt modelId="{BE30D99C-F227-4520-A866-9C3C4522D219}" type="pres">
      <dgm:prSet presAssocID="{DA57C82E-870D-4093-86BA-103D0B146307}" presName="rootText" presStyleLbl="node3" presStyleIdx="1" presStyleCnt="8" custScaleX="141640" custLinFactNeighborX="4414" custLinFactNeighborY="-8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CD2C54-A41C-4236-A7B5-D5E68FB9B4AD}" type="pres">
      <dgm:prSet presAssocID="{DA57C82E-870D-4093-86BA-103D0B146307}" presName="rootConnector" presStyleLbl="node3" presStyleIdx="1" presStyleCnt="8"/>
      <dgm:spPr/>
      <dgm:t>
        <a:bodyPr/>
        <a:lstStyle/>
        <a:p>
          <a:endParaRPr lang="ru-RU"/>
        </a:p>
      </dgm:t>
    </dgm:pt>
    <dgm:pt modelId="{7F974D74-A53D-4F83-8E30-57FA483B8EC2}" type="pres">
      <dgm:prSet presAssocID="{DA57C82E-870D-4093-86BA-103D0B146307}" presName="hierChild4" presStyleCnt="0"/>
      <dgm:spPr/>
      <dgm:t>
        <a:bodyPr/>
        <a:lstStyle/>
        <a:p>
          <a:endParaRPr lang="ru-RU"/>
        </a:p>
      </dgm:t>
    </dgm:pt>
    <dgm:pt modelId="{897A8271-3ED1-4CA0-8F51-E22A039272C6}" type="pres">
      <dgm:prSet presAssocID="{DA57C82E-870D-4093-86BA-103D0B146307}" presName="hierChild5" presStyleCnt="0"/>
      <dgm:spPr/>
      <dgm:t>
        <a:bodyPr/>
        <a:lstStyle/>
        <a:p>
          <a:endParaRPr lang="ru-RU"/>
        </a:p>
      </dgm:t>
    </dgm:pt>
    <dgm:pt modelId="{B8AA8245-0EC5-4B0D-A376-1793186CB464}" type="pres">
      <dgm:prSet presAssocID="{40B5A05A-54AE-4217-B0EF-B37363EDD6BA}" presName="Name37" presStyleLbl="parChTrans1D3" presStyleIdx="2" presStyleCnt="8"/>
      <dgm:spPr/>
      <dgm:t>
        <a:bodyPr/>
        <a:lstStyle/>
        <a:p>
          <a:endParaRPr lang="ru-RU"/>
        </a:p>
      </dgm:t>
    </dgm:pt>
    <dgm:pt modelId="{FEBE59B7-C0B5-4F9C-84F0-AABAF1CF7751}" type="pres">
      <dgm:prSet presAssocID="{0FCB6016-CCD3-4433-B8CA-C25F7D2678A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5B07E6C-A504-429A-B55D-05A327E62D97}" type="pres">
      <dgm:prSet presAssocID="{0FCB6016-CCD3-4433-B8CA-C25F7D2678A1}" presName="rootComposite" presStyleCnt="0"/>
      <dgm:spPr/>
      <dgm:t>
        <a:bodyPr/>
        <a:lstStyle/>
        <a:p>
          <a:endParaRPr lang="ru-RU"/>
        </a:p>
      </dgm:t>
    </dgm:pt>
    <dgm:pt modelId="{F03E6AA9-7586-42E9-A1E4-81E9B51D8776}" type="pres">
      <dgm:prSet presAssocID="{0FCB6016-CCD3-4433-B8CA-C25F7D2678A1}" presName="rootText" presStyleLbl="node3" presStyleIdx="2" presStyleCnt="8" custScaleX="147314" custLinFactNeighborX="4414" custLinFactNeighborY="-8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D638D6-02A4-4F17-AB93-CBEF00ED81C7}" type="pres">
      <dgm:prSet presAssocID="{0FCB6016-CCD3-4433-B8CA-C25F7D2678A1}" presName="rootConnector" presStyleLbl="node3" presStyleIdx="2" presStyleCnt="8"/>
      <dgm:spPr/>
      <dgm:t>
        <a:bodyPr/>
        <a:lstStyle/>
        <a:p>
          <a:endParaRPr lang="ru-RU"/>
        </a:p>
      </dgm:t>
    </dgm:pt>
    <dgm:pt modelId="{80809624-4514-4CFB-AD7D-B3B6DF595683}" type="pres">
      <dgm:prSet presAssocID="{0FCB6016-CCD3-4433-B8CA-C25F7D2678A1}" presName="hierChild4" presStyleCnt="0"/>
      <dgm:spPr/>
      <dgm:t>
        <a:bodyPr/>
        <a:lstStyle/>
        <a:p>
          <a:endParaRPr lang="ru-RU"/>
        </a:p>
      </dgm:t>
    </dgm:pt>
    <dgm:pt modelId="{330DE22F-2643-4720-90F9-3621875E2C3C}" type="pres">
      <dgm:prSet presAssocID="{0FCB6016-CCD3-4433-B8CA-C25F7D2678A1}" presName="hierChild5" presStyleCnt="0"/>
      <dgm:spPr/>
      <dgm:t>
        <a:bodyPr/>
        <a:lstStyle/>
        <a:p>
          <a:endParaRPr lang="ru-RU"/>
        </a:p>
      </dgm:t>
    </dgm:pt>
    <dgm:pt modelId="{13182BA3-30DD-4D28-9D4D-06ECBF02D780}" type="pres">
      <dgm:prSet presAssocID="{0DEF58EE-45D8-4342-83A5-03469B63DA8B}" presName="hierChild5" presStyleCnt="0"/>
      <dgm:spPr/>
      <dgm:t>
        <a:bodyPr/>
        <a:lstStyle/>
        <a:p>
          <a:endParaRPr lang="ru-RU"/>
        </a:p>
      </dgm:t>
    </dgm:pt>
    <dgm:pt modelId="{9DA74AF4-9BCA-4EDA-98A2-0F2ABA454C5A}" type="pres">
      <dgm:prSet presAssocID="{14C9419D-5633-48E6-BEEA-47BDC6B64988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FED2D8C-4E72-47E0-9F5A-58C16C7EC3C2}" type="pres">
      <dgm:prSet presAssocID="{E988CA57-D100-4379-9E6B-735FBE7F081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254402F-1124-4DF0-AA4C-B89F1F2EC516}" type="pres">
      <dgm:prSet presAssocID="{E988CA57-D100-4379-9E6B-735FBE7F0810}" presName="rootComposite" presStyleCnt="0"/>
      <dgm:spPr/>
      <dgm:t>
        <a:bodyPr/>
        <a:lstStyle/>
        <a:p>
          <a:endParaRPr lang="ru-RU"/>
        </a:p>
      </dgm:t>
    </dgm:pt>
    <dgm:pt modelId="{680DE9F1-D090-4553-90F8-E0A19F94E5A2}" type="pres">
      <dgm:prSet presAssocID="{E988CA57-D100-4379-9E6B-735FBE7F0810}" presName="rootText" presStyleLbl="node2" presStyleIdx="1" presStyleCnt="2" custScaleX="484697" custLinFactNeighborX="4414" custLinFactNeighborY="-8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C8003B-3250-43DC-8FA5-A4798295D69D}" type="pres">
      <dgm:prSet presAssocID="{E988CA57-D100-4379-9E6B-735FBE7F0810}" presName="rootConnector" presStyleLbl="node2" presStyleIdx="1" presStyleCnt="2"/>
      <dgm:spPr/>
      <dgm:t>
        <a:bodyPr/>
        <a:lstStyle/>
        <a:p>
          <a:endParaRPr lang="ru-RU"/>
        </a:p>
      </dgm:t>
    </dgm:pt>
    <dgm:pt modelId="{67FD78EB-D329-492A-A711-7302BF3839BA}" type="pres">
      <dgm:prSet presAssocID="{E988CA57-D100-4379-9E6B-735FBE7F0810}" presName="hierChild4" presStyleCnt="0"/>
      <dgm:spPr/>
      <dgm:t>
        <a:bodyPr/>
        <a:lstStyle/>
        <a:p>
          <a:endParaRPr lang="ru-RU"/>
        </a:p>
      </dgm:t>
    </dgm:pt>
    <dgm:pt modelId="{873A7250-B40B-43E2-B3F6-4D226DC4668D}" type="pres">
      <dgm:prSet presAssocID="{184D0F78-E2C3-4315-87F8-D46BC4FEADED}" presName="Name37" presStyleLbl="parChTrans1D3" presStyleIdx="3" presStyleCnt="8"/>
      <dgm:spPr/>
      <dgm:t>
        <a:bodyPr/>
        <a:lstStyle/>
        <a:p>
          <a:endParaRPr lang="ru-RU"/>
        </a:p>
      </dgm:t>
    </dgm:pt>
    <dgm:pt modelId="{FCCB3E6A-3523-46F3-ABB8-BC6EAA23594F}" type="pres">
      <dgm:prSet presAssocID="{46858422-79CF-477E-B48F-BD5C12BB66E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B41B90A-DD80-412F-9483-AD9AA824F09A}" type="pres">
      <dgm:prSet presAssocID="{46858422-79CF-477E-B48F-BD5C12BB66EF}" presName="rootComposite" presStyleCnt="0"/>
      <dgm:spPr/>
      <dgm:t>
        <a:bodyPr/>
        <a:lstStyle/>
        <a:p>
          <a:endParaRPr lang="ru-RU"/>
        </a:p>
      </dgm:t>
    </dgm:pt>
    <dgm:pt modelId="{73BB9E18-1539-470D-AEFA-992A2EE34026}" type="pres">
      <dgm:prSet presAssocID="{46858422-79CF-477E-B48F-BD5C12BB66EF}" presName="rootText" presStyleLbl="node3" presStyleIdx="3" presStyleCnt="8" custScaleX="4457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D5C0C8-482F-42CE-BA09-62C0E6BAF83F}" type="pres">
      <dgm:prSet presAssocID="{46858422-79CF-477E-B48F-BD5C12BB66EF}" presName="rootConnector" presStyleLbl="node3" presStyleIdx="3" presStyleCnt="8"/>
      <dgm:spPr/>
      <dgm:t>
        <a:bodyPr/>
        <a:lstStyle/>
        <a:p>
          <a:endParaRPr lang="ru-RU"/>
        </a:p>
      </dgm:t>
    </dgm:pt>
    <dgm:pt modelId="{062D72DA-364E-4F69-A526-03E069E2F979}" type="pres">
      <dgm:prSet presAssocID="{46858422-79CF-477E-B48F-BD5C12BB66EF}" presName="hierChild4" presStyleCnt="0"/>
      <dgm:spPr/>
      <dgm:t>
        <a:bodyPr/>
        <a:lstStyle/>
        <a:p>
          <a:endParaRPr lang="ru-RU"/>
        </a:p>
      </dgm:t>
    </dgm:pt>
    <dgm:pt modelId="{9DCED4DB-8235-480B-9DAF-D8CF4A33D00E}" type="pres">
      <dgm:prSet presAssocID="{46858422-79CF-477E-B48F-BD5C12BB66EF}" presName="hierChild5" presStyleCnt="0"/>
      <dgm:spPr/>
      <dgm:t>
        <a:bodyPr/>
        <a:lstStyle/>
        <a:p>
          <a:endParaRPr lang="ru-RU"/>
        </a:p>
      </dgm:t>
    </dgm:pt>
    <dgm:pt modelId="{F0C94162-D647-45B0-BF33-37617E37CF8D}" type="pres">
      <dgm:prSet presAssocID="{E1C58475-ED06-4E9D-A0D8-A01146630430}" presName="Name37" presStyleLbl="parChTrans1D3" presStyleIdx="4" presStyleCnt="8"/>
      <dgm:spPr/>
      <dgm:t>
        <a:bodyPr/>
        <a:lstStyle/>
        <a:p>
          <a:endParaRPr lang="ru-RU"/>
        </a:p>
      </dgm:t>
    </dgm:pt>
    <dgm:pt modelId="{A9D3CF3D-4ABF-4AF9-B9DE-F9A6B8FD0D21}" type="pres">
      <dgm:prSet presAssocID="{DA20287E-8802-489C-A6BF-32E8A472D30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F7B19EF-CBA4-4B7F-A239-528AA689CA6F}" type="pres">
      <dgm:prSet presAssocID="{DA20287E-8802-489C-A6BF-32E8A472D30D}" presName="rootComposite" presStyleCnt="0"/>
      <dgm:spPr/>
      <dgm:t>
        <a:bodyPr/>
        <a:lstStyle/>
        <a:p>
          <a:endParaRPr lang="ru-RU"/>
        </a:p>
      </dgm:t>
    </dgm:pt>
    <dgm:pt modelId="{0ECB70D0-1E84-4D2B-A870-367942993F56}" type="pres">
      <dgm:prSet presAssocID="{DA20287E-8802-489C-A6BF-32E8A472D30D}" presName="rootText" presStyleLbl="node3" presStyleIdx="4" presStyleCnt="8" custScaleX="4457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4AFE2E-7DFF-4FB3-BAF7-8448D01B3F8E}" type="pres">
      <dgm:prSet presAssocID="{DA20287E-8802-489C-A6BF-32E8A472D30D}" presName="rootConnector" presStyleLbl="node3" presStyleIdx="4" presStyleCnt="8"/>
      <dgm:spPr/>
      <dgm:t>
        <a:bodyPr/>
        <a:lstStyle/>
        <a:p>
          <a:endParaRPr lang="ru-RU"/>
        </a:p>
      </dgm:t>
    </dgm:pt>
    <dgm:pt modelId="{08A8193E-DF21-4E69-B3A3-71C9E22F123B}" type="pres">
      <dgm:prSet presAssocID="{DA20287E-8802-489C-A6BF-32E8A472D30D}" presName="hierChild4" presStyleCnt="0"/>
      <dgm:spPr/>
      <dgm:t>
        <a:bodyPr/>
        <a:lstStyle/>
        <a:p>
          <a:endParaRPr lang="ru-RU"/>
        </a:p>
      </dgm:t>
    </dgm:pt>
    <dgm:pt modelId="{7BBC8693-FC22-4C07-A296-92B4211EA827}" type="pres">
      <dgm:prSet presAssocID="{DA20287E-8802-489C-A6BF-32E8A472D30D}" presName="hierChild5" presStyleCnt="0"/>
      <dgm:spPr/>
      <dgm:t>
        <a:bodyPr/>
        <a:lstStyle/>
        <a:p>
          <a:endParaRPr lang="ru-RU"/>
        </a:p>
      </dgm:t>
    </dgm:pt>
    <dgm:pt modelId="{EE0C72B6-D533-4507-BCB1-420D1546AD0D}" type="pres">
      <dgm:prSet presAssocID="{E0270294-D3AB-4FA7-85AA-9127384C457B}" presName="Name37" presStyleLbl="parChTrans1D3" presStyleIdx="5" presStyleCnt="8"/>
      <dgm:spPr/>
      <dgm:t>
        <a:bodyPr/>
        <a:lstStyle/>
        <a:p>
          <a:endParaRPr lang="ru-RU"/>
        </a:p>
      </dgm:t>
    </dgm:pt>
    <dgm:pt modelId="{CC81B43E-F75E-4F23-80F4-FE2EDDEDC163}" type="pres">
      <dgm:prSet presAssocID="{C76657A7-0321-456D-AB29-59D8DB0D7BB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DDD22BB-1943-46F2-B382-2A00638A7559}" type="pres">
      <dgm:prSet presAssocID="{C76657A7-0321-456D-AB29-59D8DB0D7BBB}" presName="rootComposite" presStyleCnt="0"/>
      <dgm:spPr/>
      <dgm:t>
        <a:bodyPr/>
        <a:lstStyle/>
        <a:p>
          <a:endParaRPr lang="ru-RU"/>
        </a:p>
      </dgm:t>
    </dgm:pt>
    <dgm:pt modelId="{4841D7DB-CC56-4E42-A4A7-E4C4AE13D20B}" type="pres">
      <dgm:prSet presAssocID="{C76657A7-0321-456D-AB29-59D8DB0D7BBB}" presName="rootText" presStyleLbl="node3" presStyleIdx="5" presStyleCnt="8" custScaleX="4457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E59C78-A611-4BD7-8356-2D5FB3FEA23B}" type="pres">
      <dgm:prSet presAssocID="{C76657A7-0321-456D-AB29-59D8DB0D7BBB}" presName="rootConnector" presStyleLbl="node3" presStyleIdx="5" presStyleCnt="8"/>
      <dgm:spPr/>
      <dgm:t>
        <a:bodyPr/>
        <a:lstStyle/>
        <a:p>
          <a:endParaRPr lang="ru-RU"/>
        </a:p>
      </dgm:t>
    </dgm:pt>
    <dgm:pt modelId="{739724AF-314F-4515-838D-BEC058CDB057}" type="pres">
      <dgm:prSet presAssocID="{C76657A7-0321-456D-AB29-59D8DB0D7BBB}" presName="hierChild4" presStyleCnt="0"/>
      <dgm:spPr/>
      <dgm:t>
        <a:bodyPr/>
        <a:lstStyle/>
        <a:p>
          <a:endParaRPr lang="ru-RU"/>
        </a:p>
      </dgm:t>
    </dgm:pt>
    <dgm:pt modelId="{BA6B79DC-5777-44C1-80AD-2C41CD267E10}" type="pres">
      <dgm:prSet presAssocID="{C76657A7-0321-456D-AB29-59D8DB0D7BBB}" presName="hierChild5" presStyleCnt="0"/>
      <dgm:spPr/>
      <dgm:t>
        <a:bodyPr/>
        <a:lstStyle/>
        <a:p>
          <a:endParaRPr lang="ru-RU"/>
        </a:p>
      </dgm:t>
    </dgm:pt>
    <dgm:pt modelId="{B988FBCD-91A0-483B-B254-274E88018B7D}" type="pres">
      <dgm:prSet presAssocID="{1FC2D7A0-15DA-44F8-9576-A105E49D218F}" presName="Name37" presStyleLbl="parChTrans1D3" presStyleIdx="6" presStyleCnt="8"/>
      <dgm:spPr/>
      <dgm:t>
        <a:bodyPr/>
        <a:lstStyle/>
        <a:p>
          <a:endParaRPr lang="ru-RU"/>
        </a:p>
      </dgm:t>
    </dgm:pt>
    <dgm:pt modelId="{F6A8400A-CF1C-49F7-9523-5DD67154E26C}" type="pres">
      <dgm:prSet presAssocID="{7B149050-CF9A-4D05-A666-1BEE815F855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422E357-670E-4B62-A77E-FE237A25597E}" type="pres">
      <dgm:prSet presAssocID="{7B149050-CF9A-4D05-A666-1BEE815F8558}" presName="rootComposite" presStyleCnt="0"/>
      <dgm:spPr/>
      <dgm:t>
        <a:bodyPr/>
        <a:lstStyle/>
        <a:p>
          <a:endParaRPr lang="ru-RU"/>
        </a:p>
      </dgm:t>
    </dgm:pt>
    <dgm:pt modelId="{C01E94B6-ABB6-4B26-A07C-78CE9B9E016D}" type="pres">
      <dgm:prSet presAssocID="{7B149050-CF9A-4D05-A666-1BEE815F8558}" presName="rootText" presStyleLbl="node3" presStyleIdx="6" presStyleCnt="8" custScaleX="4457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91727D-3FBF-4207-B557-E5E04308AC01}" type="pres">
      <dgm:prSet presAssocID="{7B149050-CF9A-4D05-A666-1BEE815F8558}" presName="rootConnector" presStyleLbl="node3" presStyleIdx="6" presStyleCnt="8"/>
      <dgm:spPr/>
      <dgm:t>
        <a:bodyPr/>
        <a:lstStyle/>
        <a:p>
          <a:endParaRPr lang="ru-RU"/>
        </a:p>
      </dgm:t>
    </dgm:pt>
    <dgm:pt modelId="{0A16B54E-22F0-469B-BC7D-F13AD333312F}" type="pres">
      <dgm:prSet presAssocID="{7B149050-CF9A-4D05-A666-1BEE815F8558}" presName="hierChild4" presStyleCnt="0"/>
      <dgm:spPr/>
      <dgm:t>
        <a:bodyPr/>
        <a:lstStyle/>
        <a:p>
          <a:endParaRPr lang="ru-RU"/>
        </a:p>
      </dgm:t>
    </dgm:pt>
    <dgm:pt modelId="{0515CF9D-5538-4541-B0E7-514A266BF894}" type="pres">
      <dgm:prSet presAssocID="{7B149050-CF9A-4D05-A666-1BEE815F8558}" presName="hierChild5" presStyleCnt="0"/>
      <dgm:spPr/>
      <dgm:t>
        <a:bodyPr/>
        <a:lstStyle/>
        <a:p>
          <a:endParaRPr lang="ru-RU"/>
        </a:p>
      </dgm:t>
    </dgm:pt>
    <dgm:pt modelId="{308C4E5A-AF05-4D63-8FB0-28C5AFA636AC}" type="pres">
      <dgm:prSet presAssocID="{FCB0A745-AE66-4BE8-A4AE-FC3DDF6A3680}" presName="Name37" presStyleLbl="parChTrans1D3" presStyleIdx="7" presStyleCnt="8"/>
      <dgm:spPr/>
      <dgm:t>
        <a:bodyPr/>
        <a:lstStyle/>
        <a:p>
          <a:endParaRPr lang="ru-RU"/>
        </a:p>
      </dgm:t>
    </dgm:pt>
    <dgm:pt modelId="{14275B8F-5D57-43B4-879C-F37B4CA03D26}" type="pres">
      <dgm:prSet presAssocID="{02D5C55F-0694-46C2-9B7B-E6DAFB147B2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2061186-C22C-4B72-A6AE-B553852A95F6}" type="pres">
      <dgm:prSet presAssocID="{02D5C55F-0694-46C2-9B7B-E6DAFB147B28}" presName="rootComposite" presStyleCnt="0"/>
      <dgm:spPr/>
      <dgm:t>
        <a:bodyPr/>
        <a:lstStyle/>
        <a:p>
          <a:endParaRPr lang="ru-RU"/>
        </a:p>
      </dgm:t>
    </dgm:pt>
    <dgm:pt modelId="{E7A6F8C9-F8BE-45CE-935A-F87371E91114}" type="pres">
      <dgm:prSet presAssocID="{02D5C55F-0694-46C2-9B7B-E6DAFB147B28}" presName="rootText" presStyleLbl="node3" presStyleIdx="7" presStyleCnt="8" custScaleX="4457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489BC7-F247-4DAA-AA54-D98E1041328A}" type="pres">
      <dgm:prSet presAssocID="{02D5C55F-0694-46C2-9B7B-E6DAFB147B28}" presName="rootConnector" presStyleLbl="node3" presStyleIdx="7" presStyleCnt="8"/>
      <dgm:spPr/>
      <dgm:t>
        <a:bodyPr/>
        <a:lstStyle/>
        <a:p>
          <a:endParaRPr lang="ru-RU"/>
        </a:p>
      </dgm:t>
    </dgm:pt>
    <dgm:pt modelId="{0D23109A-641F-4BBB-A24A-F55F5A114541}" type="pres">
      <dgm:prSet presAssocID="{02D5C55F-0694-46C2-9B7B-E6DAFB147B28}" presName="hierChild4" presStyleCnt="0"/>
      <dgm:spPr/>
      <dgm:t>
        <a:bodyPr/>
        <a:lstStyle/>
        <a:p>
          <a:endParaRPr lang="ru-RU"/>
        </a:p>
      </dgm:t>
    </dgm:pt>
    <dgm:pt modelId="{1C31EAFB-6B51-4F99-9F1D-96F2FC756E24}" type="pres">
      <dgm:prSet presAssocID="{02D5C55F-0694-46C2-9B7B-E6DAFB147B28}" presName="hierChild5" presStyleCnt="0"/>
      <dgm:spPr/>
      <dgm:t>
        <a:bodyPr/>
        <a:lstStyle/>
        <a:p>
          <a:endParaRPr lang="ru-RU"/>
        </a:p>
      </dgm:t>
    </dgm:pt>
    <dgm:pt modelId="{4D5EB8C1-C6F2-4B7C-A454-CB54744E64DF}" type="pres">
      <dgm:prSet presAssocID="{E988CA57-D100-4379-9E6B-735FBE7F0810}" presName="hierChild5" presStyleCnt="0"/>
      <dgm:spPr/>
      <dgm:t>
        <a:bodyPr/>
        <a:lstStyle/>
        <a:p>
          <a:endParaRPr lang="ru-RU"/>
        </a:p>
      </dgm:t>
    </dgm:pt>
    <dgm:pt modelId="{2FE3A78C-09D3-4D39-B455-30987A02E1AF}" type="pres">
      <dgm:prSet presAssocID="{F26833FE-6B9C-4356-B230-EBF95CE8B79A}" presName="hierChild3" presStyleCnt="0"/>
      <dgm:spPr/>
      <dgm:t>
        <a:bodyPr/>
        <a:lstStyle/>
        <a:p>
          <a:endParaRPr lang="ru-RU"/>
        </a:p>
      </dgm:t>
    </dgm:pt>
  </dgm:ptLst>
  <dgm:cxnLst>
    <dgm:cxn modelId="{000BB409-B5E9-43DF-81F0-4A1AE47CBE57}" type="presOf" srcId="{0DEF58EE-45D8-4342-83A5-03469B63DA8B}" destId="{8FBDC312-5CB8-4DB3-A8E6-435CFBEDD189}" srcOrd="1" destOrd="0" presId="urn:microsoft.com/office/officeart/2005/8/layout/orgChart1"/>
    <dgm:cxn modelId="{65FBEAF2-244C-4E9D-BFF5-99C6C46C3EB8}" type="presOf" srcId="{C76657A7-0321-456D-AB29-59D8DB0D7BBB}" destId="{4841D7DB-CC56-4E42-A4A7-E4C4AE13D20B}" srcOrd="0" destOrd="0" presId="urn:microsoft.com/office/officeart/2005/8/layout/orgChart1"/>
    <dgm:cxn modelId="{31AE01FB-329D-40D1-BC92-F05EF973CE58}" type="presOf" srcId="{14C9419D-5633-48E6-BEEA-47BDC6B64988}" destId="{9DA74AF4-9BCA-4EDA-98A2-0F2ABA454C5A}" srcOrd="0" destOrd="0" presId="urn:microsoft.com/office/officeart/2005/8/layout/orgChart1"/>
    <dgm:cxn modelId="{CBDE2DB5-EEEC-4BD7-B6BE-F3ACEE1DA668}" type="presOf" srcId="{FF424C1F-7B5E-4046-A0B4-D499499FEC4F}" destId="{0F26CAEB-ABF2-4910-B0A2-E76A90DB453B}" srcOrd="1" destOrd="0" presId="urn:microsoft.com/office/officeart/2005/8/layout/orgChart1"/>
    <dgm:cxn modelId="{E709261F-828A-40D1-8F0D-C3A7DB061322}" type="presOf" srcId="{0FCB6016-CCD3-4433-B8CA-C25F7D2678A1}" destId="{81D638D6-02A4-4F17-AB93-CBEF00ED81C7}" srcOrd="1" destOrd="0" presId="urn:microsoft.com/office/officeart/2005/8/layout/orgChart1"/>
    <dgm:cxn modelId="{0376E51F-7D08-4954-BF25-676569FC3681}" type="presOf" srcId="{97A1EBB4-42ED-402C-B864-AB040D70536E}" destId="{C9E293B1-6EDC-4D36-BB97-C64ABC72F396}" srcOrd="0" destOrd="0" presId="urn:microsoft.com/office/officeart/2005/8/layout/orgChart1"/>
    <dgm:cxn modelId="{352D533B-320F-490F-B008-078F0EE19724}" type="presOf" srcId="{DE6A0C77-E287-4B31-904F-F6346BCA1773}" destId="{027B555D-C87F-4631-96DE-DD64607A7B70}" srcOrd="1" destOrd="0" presId="urn:microsoft.com/office/officeart/2005/8/layout/orgChart1"/>
    <dgm:cxn modelId="{C827797C-988F-4E23-AD20-1DF40A7C0A81}" type="presOf" srcId="{1AC2DFF6-527E-4E62-9B3C-A6C3C51C6F65}" destId="{0ED0EC27-11CB-4652-8EEE-E4ACFBA364FC}" srcOrd="0" destOrd="0" presId="urn:microsoft.com/office/officeart/2005/8/layout/orgChart1"/>
    <dgm:cxn modelId="{FE530928-528C-4B5E-8248-37100379C4C3}" type="presOf" srcId="{E988CA57-D100-4379-9E6B-735FBE7F0810}" destId="{C5C8003B-3250-43DC-8FA5-A4798295D69D}" srcOrd="1" destOrd="0" presId="urn:microsoft.com/office/officeart/2005/8/layout/orgChart1"/>
    <dgm:cxn modelId="{F7EC9E20-0275-4629-964D-688918743CA7}" srcId="{D99A8C05-E60A-4E7E-984D-589E49CB8960}" destId="{13BACA15-354A-4DBF-9746-A19A04338930}" srcOrd="3" destOrd="0" parTransId="{97A1EBB4-42ED-402C-B864-AB040D70536E}" sibTransId="{10966165-4559-4DAA-823C-82FE225C8530}"/>
    <dgm:cxn modelId="{2226D556-AAA8-40DA-AB6F-59C8454774EC}" type="presOf" srcId="{DA20287E-8802-489C-A6BF-32E8A472D30D}" destId="{6B4AFE2E-7DFF-4FB3-BAF7-8448D01B3F8E}" srcOrd="1" destOrd="0" presId="urn:microsoft.com/office/officeart/2005/8/layout/orgChart1"/>
    <dgm:cxn modelId="{C7D2C45D-1C3C-4887-B544-CB2FB22C64DE}" type="presOf" srcId="{1FC76F69-3DF7-4383-8B4C-BA5585532436}" destId="{4A1CDD92-D50E-4B50-A2C8-AB05857B52BC}" srcOrd="1" destOrd="0" presId="urn:microsoft.com/office/officeart/2005/8/layout/orgChart1"/>
    <dgm:cxn modelId="{F772A98E-A565-41BC-8790-718CBB013356}" srcId="{F26833FE-6B9C-4356-B230-EBF95CE8B79A}" destId="{0DEF58EE-45D8-4342-83A5-03469B63DA8B}" srcOrd="0" destOrd="0" parTransId="{B58800DE-112B-4004-8D9B-2C60E16DFBA4}" sibTransId="{7ECA62A7-EBE1-4CFC-BFCC-FFB236FF5052}"/>
    <dgm:cxn modelId="{3D7616BC-B703-4952-9DB7-C04F4D5DE4DB}" type="presOf" srcId="{E1C58475-ED06-4E9D-A0D8-A01146630430}" destId="{F0C94162-D647-45B0-BF33-37617E37CF8D}" srcOrd="0" destOrd="0" presId="urn:microsoft.com/office/officeart/2005/8/layout/orgChart1"/>
    <dgm:cxn modelId="{89256FD5-F731-4416-9240-15BED753BE46}" type="presOf" srcId="{F26833FE-6B9C-4356-B230-EBF95CE8B79A}" destId="{A4114734-AC8B-4B63-A39A-20EF4A66C606}" srcOrd="0" destOrd="0" presId="urn:microsoft.com/office/officeart/2005/8/layout/orgChart1"/>
    <dgm:cxn modelId="{315029D3-1769-4CC7-B968-3397A387C6AD}" type="presOf" srcId="{EAA75DEE-190B-4B97-B30F-3A4DE738BD76}" destId="{6B71CF0D-5FAA-4A49-B07A-EDB77409443B}" srcOrd="0" destOrd="0" presId="urn:microsoft.com/office/officeart/2005/8/layout/orgChart1"/>
    <dgm:cxn modelId="{EBCBF685-B0C0-42D9-9ED0-8298C6FA2693}" type="presOf" srcId="{DA57C82E-870D-4093-86BA-103D0B146307}" destId="{81CD2C54-A41C-4236-A7B5-D5E68FB9B4AD}" srcOrd="1" destOrd="0" presId="urn:microsoft.com/office/officeart/2005/8/layout/orgChart1"/>
    <dgm:cxn modelId="{B04082B5-E997-4BDA-8F0D-CA1DE23FB315}" srcId="{E988CA57-D100-4379-9E6B-735FBE7F0810}" destId="{02D5C55F-0694-46C2-9B7B-E6DAFB147B28}" srcOrd="4" destOrd="0" parTransId="{FCB0A745-AE66-4BE8-A4AE-FC3DDF6A3680}" sibTransId="{B8F34EDC-BECB-4586-A0E3-E4AFBBF29D55}"/>
    <dgm:cxn modelId="{DCAEBFA7-7B7F-43BF-A8BF-1AF7599F8850}" srcId="{D99A8C05-E60A-4E7E-984D-589E49CB8960}" destId="{DE6A0C77-E287-4B31-904F-F6346BCA1773}" srcOrd="5" destOrd="0" parTransId="{E90C1017-A6FC-4DB6-A07E-2775E7D918F1}" sibTransId="{EA00841D-3897-4D67-B817-F81A6F822596}"/>
    <dgm:cxn modelId="{B4C24256-899A-4C36-947D-4613CD9176F4}" type="presOf" srcId="{D99A8C05-E60A-4E7E-984D-589E49CB8960}" destId="{07D6947B-C538-45AE-8913-B714F9280314}" srcOrd="1" destOrd="0" presId="urn:microsoft.com/office/officeart/2005/8/layout/orgChart1"/>
    <dgm:cxn modelId="{9DB2AED3-94D9-4B6B-AB38-4425D3DCC518}" type="presOf" srcId="{DA20287E-8802-489C-A6BF-32E8A472D30D}" destId="{0ECB70D0-1E84-4D2B-A870-367942993F56}" srcOrd="0" destOrd="0" presId="urn:microsoft.com/office/officeart/2005/8/layout/orgChart1"/>
    <dgm:cxn modelId="{40046088-E3F9-4405-94E5-543353D7CB8F}" srcId="{0DEF58EE-45D8-4342-83A5-03469B63DA8B}" destId="{0FCB6016-CCD3-4433-B8CA-C25F7D2678A1}" srcOrd="2" destOrd="0" parTransId="{40B5A05A-54AE-4217-B0EF-B37363EDD6BA}" sibTransId="{5C5F038B-CDD9-4697-AED7-29A873E97137}"/>
    <dgm:cxn modelId="{2227DB94-715B-4045-AE71-449FF6B0C2B3}" type="presOf" srcId="{C76657A7-0321-456D-AB29-59D8DB0D7BBB}" destId="{36E59C78-A611-4BD7-8356-2D5FB3FEA23B}" srcOrd="1" destOrd="0" presId="urn:microsoft.com/office/officeart/2005/8/layout/orgChart1"/>
    <dgm:cxn modelId="{B38AC9D7-78AD-4C53-857B-033CA0283B7E}" srcId="{D99A8C05-E60A-4E7E-984D-589E49CB8960}" destId="{704AF041-FF7F-4A0C-BB69-CDAF02EF5564}" srcOrd="1" destOrd="0" parTransId="{2944B568-E892-49C3-9FE4-94B6A39D587F}" sibTransId="{A6B63265-E757-4374-82DC-480D9CC09093}"/>
    <dgm:cxn modelId="{F511483D-D841-499E-AEFD-9E80EFE5A177}" type="presOf" srcId="{13BACA15-354A-4DBF-9746-A19A04338930}" destId="{3C0EC4BC-E627-4ECC-988A-422E2E3FA8EF}" srcOrd="0" destOrd="0" presId="urn:microsoft.com/office/officeart/2005/8/layout/orgChart1"/>
    <dgm:cxn modelId="{651E4815-FFA0-4AE1-90CB-C68250A2D658}" type="presOf" srcId="{46858422-79CF-477E-B48F-BD5C12BB66EF}" destId="{D1D5C0C8-482F-42CE-BA09-62C0E6BAF83F}" srcOrd="1" destOrd="0" presId="urn:microsoft.com/office/officeart/2005/8/layout/orgChart1"/>
    <dgm:cxn modelId="{A45765CB-C800-4A9B-8DE7-EA05419FC0F3}" type="presOf" srcId="{E0270294-D3AB-4FA7-85AA-9127384C457B}" destId="{EE0C72B6-D533-4507-BCB1-420D1546AD0D}" srcOrd="0" destOrd="0" presId="urn:microsoft.com/office/officeart/2005/8/layout/orgChart1"/>
    <dgm:cxn modelId="{2AC628E7-C9CD-49E2-91DB-77CC3C929D52}" type="presOf" srcId="{E988CA57-D100-4379-9E6B-735FBE7F0810}" destId="{680DE9F1-D090-4553-90F8-E0A19F94E5A2}" srcOrd="0" destOrd="0" presId="urn:microsoft.com/office/officeart/2005/8/layout/orgChart1"/>
    <dgm:cxn modelId="{72654785-D443-4F52-A797-CBD862F0AF78}" srcId="{E988CA57-D100-4379-9E6B-735FBE7F0810}" destId="{46858422-79CF-477E-B48F-BD5C12BB66EF}" srcOrd="0" destOrd="0" parTransId="{184D0F78-E2C3-4315-87F8-D46BC4FEADED}" sibTransId="{5C8FA89F-C885-4082-9C32-C61DB3C950E7}"/>
    <dgm:cxn modelId="{76F81EEC-467F-42C5-84B3-B3FA66A51156}" type="presOf" srcId="{E90C1017-A6FC-4DB6-A07E-2775E7D918F1}" destId="{37CB200E-DB8B-4332-935A-A1E3D92F14EE}" srcOrd="0" destOrd="0" presId="urn:microsoft.com/office/officeart/2005/8/layout/orgChart1"/>
    <dgm:cxn modelId="{536A0A94-1B16-4410-9925-721128B68449}" srcId="{1AC2DFF6-527E-4E62-9B3C-A6C3C51C6F65}" destId="{F26833FE-6B9C-4356-B230-EBF95CE8B79A}" srcOrd="0" destOrd="0" parTransId="{A8E3BFA9-C4AB-40FF-A559-93EBB82F66F6}" sibTransId="{CDC2CF37-0343-4353-8E0C-01C36E61DA82}"/>
    <dgm:cxn modelId="{998455F0-4454-469D-8F7C-73A01E8DB8B9}" type="presOf" srcId="{40B5A05A-54AE-4217-B0EF-B37363EDD6BA}" destId="{B8AA8245-0EC5-4B0D-A376-1793186CB464}" srcOrd="0" destOrd="0" presId="urn:microsoft.com/office/officeart/2005/8/layout/orgChart1"/>
    <dgm:cxn modelId="{E865769B-37F5-4129-A4C7-8932D0442FA2}" type="presOf" srcId="{F26833FE-6B9C-4356-B230-EBF95CE8B79A}" destId="{C4B164E9-807E-4301-AC97-61ED733B734C}" srcOrd="1" destOrd="0" presId="urn:microsoft.com/office/officeart/2005/8/layout/orgChart1"/>
    <dgm:cxn modelId="{50C15CBF-2960-42D0-AF15-F5F7D981BB29}" type="presOf" srcId="{0FCB6016-CCD3-4433-B8CA-C25F7D2678A1}" destId="{F03E6AA9-7586-42E9-A1E4-81E9B51D8776}" srcOrd="0" destOrd="0" presId="urn:microsoft.com/office/officeart/2005/8/layout/orgChart1"/>
    <dgm:cxn modelId="{E1E4EBE0-569E-436F-BBD9-C9950E59F08A}" type="presOf" srcId="{0DEF58EE-45D8-4342-83A5-03469B63DA8B}" destId="{928698DF-547D-4506-91A9-7FBDB2DB7C36}" srcOrd="0" destOrd="0" presId="urn:microsoft.com/office/officeart/2005/8/layout/orgChart1"/>
    <dgm:cxn modelId="{11256A04-C4FE-40E1-980E-90A44B033CB4}" type="presOf" srcId="{704AF041-FF7F-4A0C-BB69-CDAF02EF5564}" destId="{694B6EA8-6173-4148-93C5-6632D9926CD0}" srcOrd="0" destOrd="0" presId="urn:microsoft.com/office/officeart/2005/8/layout/orgChart1"/>
    <dgm:cxn modelId="{0990187E-7413-4666-A5D6-E6E01F8F3B7C}" type="presOf" srcId="{00AE3AB4-78DA-4541-A6AF-0C6E09C9069A}" destId="{C46A1975-2D43-47A1-8AF8-ACDE97C47867}" srcOrd="1" destOrd="0" presId="urn:microsoft.com/office/officeart/2005/8/layout/orgChart1"/>
    <dgm:cxn modelId="{BD1F9709-1522-45C7-9CC3-B57FF396663C}" type="presOf" srcId="{E71A7542-9B6C-4A16-94A2-A6CD216D800F}" destId="{FA45B529-54F5-48C4-953B-2001015EEE2A}" srcOrd="0" destOrd="0" presId="urn:microsoft.com/office/officeart/2005/8/layout/orgChart1"/>
    <dgm:cxn modelId="{EEC97E1D-BC49-42BF-B8FC-1A0B0413DD5E}" srcId="{E988CA57-D100-4379-9E6B-735FBE7F0810}" destId="{DA20287E-8802-489C-A6BF-32E8A472D30D}" srcOrd="1" destOrd="0" parTransId="{E1C58475-ED06-4E9D-A0D8-A01146630430}" sibTransId="{AEA969C7-5282-4308-A49B-E0821A7F6CEF}"/>
    <dgm:cxn modelId="{3C22A9C3-4E96-4FD7-8FD8-94E5BA62694E}" type="presOf" srcId="{55CF4979-9A11-492E-AE63-C7DC3F0BB09A}" destId="{BAEE2303-F63A-4BDC-82DF-F82759991ADF}" srcOrd="0" destOrd="0" presId="urn:microsoft.com/office/officeart/2005/8/layout/orgChart1"/>
    <dgm:cxn modelId="{8CCC73F6-CA5A-42B1-A7ED-3812018A6F7B}" type="presOf" srcId="{9352B2D4-D533-440E-92D1-35D0E7864EA5}" destId="{AA102D15-BA7D-4A66-B089-EF6F2BAAB5CD}" srcOrd="0" destOrd="0" presId="urn:microsoft.com/office/officeart/2005/8/layout/orgChart1"/>
    <dgm:cxn modelId="{FDD5B107-BFAC-476B-8D6E-29383049A1A7}" type="presOf" srcId="{7B149050-CF9A-4D05-A666-1BEE815F8558}" destId="{C01E94B6-ABB6-4B26-A07C-78CE9B9E016D}" srcOrd="0" destOrd="0" presId="urn:microsoft.com/office/officeart/2005/8/layout/orgChart1"/>
    <dgm:cxn modelId="{A5368935-4D92-4C3E-9564-3768972F0342}" type="presOf" srcId="{184D0F78-E2C3-4315-87F8-D46BC4FEADED}" destId="{873A7250-B40B-43E2-B3F6-4D226DC4668D}" srcOrd="0" destOrd="0" presId="urn:microsoft.com/office/officeart/2005/8/layout/orgChart1"/>
    <dgm:cxn modelId="{8615CA20-E5CF-4168-9588-3021995DAD1A}" type="presOf" srcId="{FF424C1F-7B5E-4046-A0B4-D499499FEC4F}" destId="{1D995238-9C2C-4689-B3E8-B704AE957C12}" srcOrd="0" destOrd="0" presId="urn:microsoft.com/office/officeart/2005/8/layout/orgChart1"/>
    <dgm:cxn modelId="{77394934-5545-47FF-972E-579250D4E776}" type="presOf" srcId="{DE3ED72E-96D1-49BF-87C8-DF6376EBD751}" destId="{2F4E5456-7E15-4410-B589-65FBE6556F55}" srcOrd="0" destOrd="0" presId="urn:microsoft.com/office/officeart/2005/8/layout/orgChart1"/>
    <dgm:cxn modelId="{D8B6311C-5AE1-4B23-B137-5DB6F8B60E0B}" type="presOf" srcId="{00AE3AB4-78DA-4541-A6AF-0C6E09C9069A}" destId="{9FBB0272-A9B3-4ADF-ABFF-AB7506FE7EC7}" srcOrd="0" destOrd="0" presId="urn:microsoft.com/office/officeart/2005/8/layout/orgChart1"/>
    <dgm:cxn modelId="{F15B2E43-4C89-42F0-A93C-392A602232FC}" type="presOf" srcId="{D4617268-9878-4E3E-9357-1271CA246E4F}" destId="{D632B765-8300-411C-9A7C-C58D9B28CDAA}" srcOrd="0" destOrd="0" presId="urn:microsoft.com/office/officeart/2005/8/layout/orgChart1"/>
    <dgm:cxn modelId="{0A2F79DB-E05D-470E-9AD2-A3F572096F87}" type="presOf" srcId="{1FC2D7A0-15DA-44F8-9576-A105E49D218F}" destId="{B988FBCD-91A0-483B-B254-274E88018B7D}" srcOrd="0" destOrd="0" presId="urn:microsoft.com/office/officeart/2005/8/layout/orgChart1"/>
    <dgm:cxn modelId="{C42036EB-30ED-4058-A802-9106C45BE3C3}" type="presOf" srcId="{DE6A0C77-E287-4B31-904F-F6346BCA1773}" destId="{B20802CF-CF4C-4013-A594-D58CA6842016}" srcOrd="0" destOrd="0" presId="urn:microsoft.com/office/officeart/2005/8/layout/orgChart1"/>
    <dgm:cxn modelId="{ECE9F983-C0E2-483A-928E-A9C7552D971D}" type="presOf" srcId="{02D5C55F-0694-46C2-9B7B-E6DAFB147B28}" destId="{E7A6F8C9-F8BE-45CE-935A-F87371E91114}" srcOrd="0" destOrd="0" presId="urn:microsoft.com/office/officeart/2005/8/layout/orgChart1"/>
    <dgm:cxn modelId="{23E7FABF-7507-48BA-86E9-26784CAD05B7}" type="presOf" srcId="{02D5C55F-0694-46C2-9B7B-E6DAFB147B28}" destId="{CF489BC7-F247-4DAA-AA54-D98E1041328A}" srcOrd="1" destOrd="0" presId="urn:microsoft.com/office/officeart/2005/8/layout/orgChart1"/>
    <dgm:cxn modelId="{7ECD706D-ECE6-4CCB-8B54-DC432E9EB7FE}" type="presOf" srcId="{704AF041-FF7F-4A0C-BB69-CDAF02EF5564}" destId="{4BC5BC33-E238-4902-9491-3D7CD7ABDAA5}" srcOrd="1" destOrd="0" presId="urn:microsoft.com/office/officeart/2005/8/layout/orgChart1"/>
    <dgm:cxn modelId="{D32A8BCD-104D-431B-AA86-682A3C499929}" srcId="{D99A8C05-E60A-4E7E-984D-589E49CB8960}" destId="{00AE3AB4-78DA-4541-A6AF-0C6E09C9069A}" srcOrd="6" destOrd="0" parTransId="{566888E8-0A78-42EC-9D7E-3EFB961EE2C9}" sibTransId="{F6DAD003-2107-4DCB-87A3-4AA8FAAC6854}"/>
    <dgm:cxn modelId="{F610FCBC-D222-4971-BC60-6DD60E2BEA7C}" type="presOf" srcId="{566888E8-0A78-42EC-9D7E-3EFB961EE2C9}" destId="{AA21DD57-CA09-439E-87F5-9B02B2B9B70B}" srcOrd="0" destOrd="0" presId="urn:microsoft.com/office/officeart/2005/8/layout/orgChart1"/>
    <dgm:cxn modelId="{5A414F7B-09E0-4580-8F8A-03A100D1B0C9}" type="presOf" srcId="{D99A8C05-E60A-4E7E-984D-589E49CB8960}" destId="{D52AAEAB-65AC-4158-9C5F-1070AC4046C9}" srcOrd="0" destOrd="0" presId="urn:microsoft.com/office/officeart/2005/8/layout/orgChart1"/>
    <dgm:cxn modelId="{E130A4BA-CE7D-491D-8C9F-33E632320B9F}" type="presOf" srcId="{9352B2D4-D533-440E-92D1-35D0E7864EA5}" destId="{ABA51E39-4BC4-4235-AED1-763F76FC1544}" srcOrd="1" destOrd="0" presId="urn:microsoft.com/office/officeart/2005/8/layout/orgChart1"/>
    <dgm:cxn modelId="{E18DDFA2-F8BE-4DFB-B979-B7C2B7E8A139}" type="presOf" srcId="{E71A7542-9B6C-4A16-94A2-A6CD216D800F}" destId="{9C38A50D-7435-4AAD-AFCA-6CFD9B86F069}" srcOrd="1" destOrd="0" presId="urn:microsoft.com/office/officeart/2005/8/layout/orgChart1"/>
    <dgm:cxn modelId="{D1332BB9-F9D0-45E2-9656-A793E0A9DCEF}" type="presOf" srcId="{1FC76F69-3DF7-4383-8B4C-BA5585532436}" destId="{DBD161B0-ABB4-4D24-9AFF-5841A6B3E25B}" srcOrd="0" destOrd="0" presId="urn:microsoft.com/office/officeart/2005/8/layout/orgChart1"/>
    <dgm:cxn modelId="{EF7DC175-A81D-45A9-81D9-90A1060DA529}" srcId="{D99A8C05-E60A-4E7E-984D-589E49CB8960}" destId="{FF424C1F-7B5E-4046-A0B4-D499499FEC4F}" srcOrd="0" destOrd="0" parTransId="{085ED756-A08C-4666-824F-22CFC6124C9A}" sibTransId="{BA2F7E1B-C2B5-47A9-B212-73797F52D4A4}"/>
    <dgm:cxn modelId="{FE1F4FC2-314A-4968-8B78-5AB8291D0A64}" srcId="{D99A8C05-E60A-4E7E-984D-589E49CB8960}" destId="{1FC76F69-3DF7-4383-8B4C-BA5585532436}" srcOrd="7" destOrd="0" parTransId="{DE3ED72E-96D1-49BF-87C8-DF6376EBD751}" sibTransId="{F9347C5F-816B-4690-B46E-FF66DFB64897}"/>
    <dgm:cxn modelId="{EED42816-E615-4701-B104-EFEFA8A6CDFF}" type="presOf" srcId="{13BACA15-354A-4DBF-9746-A19A04338930}" destId="{71684738-9A66-43DA-8DAB-DA8C5D1B2CB4}" srcOrd="1" destOrd="0" presId="urn:microsoft.com/office/officeart/2005/8/layout/orgChart1"/>
    <dgm:cxn modelId="{C59486DD-C365-4836-BEF5-4B9CC1021788}" srcId="{F26833FE-6B9C-4356-B230-EBF95CE8B79A}" destId="{E988CA57-D100-4379-9E6B-735FBE7F0810}" srcOrd="1" destOrd="0" parTransId="{14C9419D-5633-48E6-BEEA-47BDC6B64988}" sibTransId="{2AE85AD7-3C2B-454F-8E8C-82EFC07B04F6}"/>
    <dgm:cxn modelId="{678E173C-702E-46B2-9853-A117AC619B84}" type="presOf" srcId="{8FB4BAA7-2035-41BB-9392-CD37B684A0DD}" destId="{DC7A70C5-B90A-444D-BE87-3C4271D25F4F}" srcOrd="0" destOrd="0" presId="urn:microsoft.com/office/officeart/2005/8/layout/orgChart1"/>
    <dgm:cxn modelId="{9B97D784-2E0A-4FB9-8B3A-B636FF1E7652}" srcId="{0DEF58EE-45D8-4342-83A5-03469B63DA8B}" destId="{D99A8C05-E60A-4E7E-984D-589E49CB8960}" srcOrd="0" destOrd="0" parTransId="{D4617268-9878-4E3E-9357-1271CA246E4F}" sibTransId="{D081EC59-DF94-4743-B353-0A0CA5D00D52}"/>
    <dgm:cxn modelId="{10818E73-6CC4-4D92-9534-21D5A61245A9}" type="presOf" srcId="{FCB0A745-AE66-4BE8-A4AE-FC3DDF6A3680}" destId="{308C4E5A-AF05-4D63-8FB0-28C5AFA636AC}" srcOrd="0" destOrd="0" presId="urn:microsoft.com/office/officeart/2005/8/layout/orgChart1"/>
    <dgm:cxn modelId="{2277912A-B665-42A4-A44C-33C6E8588AEB}" srcId="{E988CA57-D100-4379-9E6B-735FBE7F0810}" destId="{C76657A7-0321-456D-AB29-59D8DB0D7BBB}" srcOrd="2" destOrd="0" parTransId="{E0270294-D3AB-4FA7-85AA-9127384C457B}" sibTransId="{4CD2549F-13EE-46D6-B04B-4B81440BBD19}"/>
    <dgm:cxn modelId="{C4AAB263-1120-484B-823D-28A9F8DC75F3}" srcId="{D99A8C05-E60A-4E7E-984D-589E49CB8960}" destId="{9352B2D4-D533-440E-92D1-35D0E7864EA5}" srcOrd="2" destOrd="0" parTransId="{55CF4979-9A11-492E-AE63-C7DC3F0BB09A}" sibTransId="{E679CCEC-8D55-4E91-AA24-88592A86F5D6}"/>
    <dgm:cxn modelId="{DE1DE797-E01D-486E-9A90-6A18A7EB04FC}" type="presOf" srcId="{DA57C82E-870D-4093-86BA-103D0B146307}" destId="{BE30D99C-F227-4520-A866-9C3C4522D219}" srcOrd="0" destOrd="0" presId="urn:microsoft.com/office/officeart/2005/8/layout/orgChart1"/>
    <dgm:cxn modelId="{F461A503-547A-43FD-958F-DA721FBE6B3B}" type="presOf" srcId="{7B149050-CF9A-4D05-A666-1BEE815F8558}" destId="{EC91727D-3FBF-4207-B557-E5E04308AC01}" srcOrd="1" destOrd="0" presId="urn:microsoft.com/office/officeart/2005/8/layout/orgChart1"/>
    <dgm:cxn modelId="{BB03D239-ADCA-4821-8CBF-FF13EF197CC1}" type="presOf" srcId="{2944B568-E892-49C3-9FE4-94B6A39D587F}" destId="{D832D0DF-3789-48BE-AE07-F432AB5373B3}" srcOrd="0" destOrd="0" presId="urn:microsoft.com/office/officeart/2005/8/layout/orgChart1"/>
    <dgm:cxn modelId="{D0ADD5AA-A0F1-4515-B265-3091CB219EF7}" type="presOf" srcId="{46858422-79CF-477E-B48F-BD5C12BB66EF}" destId="{73BB9E18-1539-470D-AEFA-992A2EE34026}" srcOrd="0" destOrd="0" presId="urn:microsoft.com/office/officeart/2005/8/layout/orgChart1"/>
    <dgm:cxn modelId="{3D062E4B-7BF0-4A74-A38D-A61E7C35EB74}" srcId="{D99A8C05-E60A-4E7E-984D-589E49CB8960}" destId="{E71A7542-9B6C-4A16-94A2-A6CD216D800F}" srcOrd="4" destOrd="0" parTransId="{8FB4BAA7-2035-41BB-9392-CD37B684A0DD}" sibTransId="{9E89CF2F-E9DD-4DF7-8AA3-2DE04CBD978C}"/>
    <dgm:cxn modelId="{53ADA931-655D-488D-8525-CFFC04AEFABE}" srcId="{E988CA57-D100-4379-9E6B-735FBE7F0810}" destId="{7B149050-CF9A-4D05-A666-1BEE815F8558}" srcOrd="3" destOrd="0" parTransId="{1FC2D7A0-15DA-44F8-9576-A105E49D218F}" sibTransId="{28814A46-C0E0-4CA8-9B50-63F2696B6005}"/>
    <dgm:cxn modelId="{7246CA91-14D6-4008-BD70-B8C6FEA0E538}" srcId="{0DEF58EE-45D8-4342-83A5-03469B63DA8B}" destId="{DA57C82E-870D-4093-86BA-103D0B146307}" srcOrd="1" destOrd="0" parTransId="{EAA75DEE-190B-4B97-B30F-3A4DE738BD76}" sibTransId="{AC6ADA95-2F9D-4FA0-BD20-14A229B22D8D}"/>
    <dgm:cxn modelId="{348398D2-80AC-4ED6-B7CA-981EB991D673}" type="presOf" srcId="{B58800DE-112B-4004-8D9B-2C60E16DFBA4}" destId="{E550031C-2562-481A-A494-731BF2BDAEB8}" srcOrd="0" destOrd="0" presId="urn:microsoft.com/office/officeart/2005/8/layout/orgChart1"/>
    <dgm:cxn modelId="{67B3A860-53A1-4F11-A475-75B4807964FA}" type="presOf" srcId="{085ED756-A08C-4666-824F-22CFC6124C9A}" destId="{E7A20416-0543-4E3A-BD05-FD8384D66AC0}" srcOrd="0" destOrd="0" presId="urn:microsoft.com/office/officeart/2005/8/layout/orgChart1"/>
    <dgm:cxn modelId="{9706B968-72FC-4A71-B540-DA556C3E5DD7}" type="presParOf" srcId="{0ED0EC27-11CB-4652-8EEE-E4ACFBA364FC}" destId="{D39CB5BF-63BB-43F0-BF54-ED95599DD14B}" srcOrd="0" destOrd="0" presId="urn:microsoft.com/office/officeart/2005/8/layout/orgChart1"/>
    <dgm:cxn modelId="{2337C0F1-255A-4F1A-AE93-894DE15600B5}" type="presParOf" srcId="{D39CB5BF-63BB-43F0-BF54-ED95599DD14B}" destId="{305F838C-45B2-4B3A-A0DD-6011F4A1EE3D}" srcOrd="0" destOrd="0" presId="urn:microsoft.com/office/officeart/2005/8/layout/orgChart1"/>
    <dgm:cxn modelId="{A0A34A7F-4BAD-4148-BFC8-A4DEEC38C632}" type="presParOf" srcId="{305F838C-45B2-4B3A-A0DD-6011F4A1EE3D}" destId="{A4114734-AC8B-4B63-A39A-20EF4A66C606}" srcOrd="0" destOrd="0" presId="urn:microsoft.com/office/officeart/2005/8/layout/orgChart1"/>
    <dgm:cxn modelId="{B3AEA5E8-2372-4552-8E04-6565388FA706}" type="presParOf" srcId="{305F838C-45B2-4B3A-A0DD-6011F4A1EE3D}" destId="{C4B164E9-807E-4301-AC97-61ED733B734C}" srcOrd="1" destOrd="0" presId="urn:microsoft.com/office/officeart/2005/8/layout/orgChart1"/>
    <dgm:cxn modelId="{7C129CB9-3337-458A-81AB-FC9959F8C25F}" type="presParOf" srcId="{D39CB5BF-63BB-43F0-BF54-ED95599DD14B}" destId="{F9D48E80-9FF5-4C21-A765-9E061F31B15B}" srcOrd="1" destOrd="0" presId="urn:microsoft.com/office/officeart/2005/8/layout/orgChart1"/>
    <dgm:cxn modelId="{0A69B0CA-106F-41E9-A4B8-7E86938E271E}" type="presParOf" srcId="{F9D48E80-9FF5-4C21-A765-9E061F31B15B}" destId="{E550031C-2562-481A-A494-731BF2BDAEB8}" srcOrd="0" destOrd="0" presId="urn:microsoft.com/office/officeart/2005/8/layout/orgChart1"/>
    <dgm:cxn modelId="{36AE1650-40C3-497B-92C2-2900CE91E18D}" type="presParOf" srcId="{F9D48E80-9FF5-4C21-A765-9E061F31B15B}" destId="{E7D07B62-28EB-42B6-9447-9B7F69D0A167}" srcOrd="1" destOrd="0" presId="urn:microsoft.com/office/officeart/2005/8/layout/orgChart1"/>
    <dgm:cxn modelId="{C384589D-3469-4576-AB2F-A415EEB02DD5}" type="presParOf" srcId="{E7D07B62-28EB-42B6-9447-9B7F69D0A167}" destId="{A5B09905-7F45-419A-A05C-91029F147AB3}" srcOrd="0" destOrd="0" presId="urn:microsoft.com/office/officeart/2005/8/layout/orgChart1"/>
    <dgm:cxn modelId="{77EA666E-FD3D-419D-BA64-60164E7DB523}" type="presParOf" srcId="{A5B09905-7F45-419A-A05C-91029F147AB3}" destId="{928698DF-547D-4506-91A9-7FBDB2DB7C36}" srcOrd="0" destOrd="0" presId="urn:microsoft.com/office/officeart/2005/8/layout/orgChart1"/>
    <dgm:cxn modelId="{37643FF9-D13B-406E-9570-60C5B2E30885}" type="presParOf" srcId="{A5B09905-7F45-419A-A05C-91029F147AB3}" destId="{8FBDC312-5CB8-4DB3-A8E6-435CFBEDD189}" srcOrd="1" destOrd="0" presId="urn:microsoft.com/office/officeart/2005/8/layout/orgChart1"/>
    <dgm:cxn modelId="{2A49AA5E-FBE3-4BA5-81E5-B8BD78012089}" type="presParOf" srcId="{E7D07B62-28EB-42B6-9447-9B7F69D0A167}" destId="{551F45E4-2179-4194-9096-D577A2673216}" srcOrd="1" destOrd="0" presId="urn:microsoft.com/office/officeart/2005/8/layout/orgChart1"/>
    <dgm:cxn modelId="{F0D9580E-F736-4B3F-8AE6-2B72D8FD0996}" type="presParOf" srcId="{551F45E4-2179-4194-9096-D577A2673216}" destId="{D632B765-8300-411C-9A7C-C58D9B28CDAA}" srcOrd="0" destOrd="0" presId="urn:microsoft.com/office/officeart/2005/8/layout/orgChart1"/>
    <dgm:cxn modelId="{FB3238AE-F846-4095-8B08-D6324CA1A596}" type="presParOf" srcId="{551F45E4-2179-4194-9096-D577A2673216}" destId="{61B23398-1DC2-441F-AE2E-784290BA4889}" srcOrd="1" destOrd="0" presId="urn:microsoft.com/office/officeart/2005/8/layout/orgChart1"/>
    <dgm:cxn modelId="{91AFF877-A863-4454-B9AC-039515D25A97}" type="presParOf" srcId="{61B23398-1DC2-441F-AE2E-784290BA4889}" destId="{70EBC591-F07F-457A-9E69-C3E44934F787}" srcOrd="0" destOrd="0" presId="urn:microsoft.com/office/officeart/2005/8/layout/orgChart1"/>
    <dgm:cxn modelId="{68A7EC90-6671-4130-811D-7A816E60BFF2}" type="presParOf" srcId="{70EBC591-F07F-457A-9E69-C3E44934F787}" destId="{D52AAEAB-65AC-4158-9C5F-1070AC4046C9}" srcOrd="0" destOrd="0" presId="urn:microsoft.com/office/officeart/2005/8/layout/orgChart1"/>
    <dgm:cxn modelId="{B8205D18-2670-418B-B577-2A6FB3FC7A4A}" type="presParOf" srcId="{70EBC591-F07F-457A-9E69-C3E44934F787}" destId="{07D6947B-C538-45AE-8913-B714F9280314}" srcOrd="1" destOrd="0" presId="urn:microsoft.com/office/officeart/2005/8/layout/orgChart1"/>
    <dgm:cxn modelId="{50C9F780-CA7F-487C-B048-045664A86946}" type="presParOf" srcId="{61B23398-1DC2-441F-AE2E-784290BA4889}" destId="{05278247-0815-44AC-B14D-858F5164E741}" srcOrd="1" destOrd="0" presId="urn:microsoft.com/office/officeart/2005/8/layout/orgChart1"/>
    <dgm:cxn modelId="{D6A7AFBC-6225-4380-AEDC-369FCF0AC359}" type="presParOf" srcId="{05278247-0815-44AC-B14D-858F5164E741}" destId="{E7A20416-0543-4E3A-BD05-FD8384D66AC0}" srcOrd="0" destOrd="0" presId="urn:microsoft.com/office/officeart/2005/8/layout/orgChart1"/>
    <dgm:cxn modelId="{9C9FC87F-32C7-4AA7-9478-C1A24565B94B}" type="presParOf" srcId="{05278247-0815-44AC-B14D-858F5164E741}" destId="{27FB6900-8752-435B-9992-8D0B9EE54BD1}" srcOrd="1" destOrd="0" presId="urn:microsoft.com/office/officeart/2005/8/layout/orgChart1"/>
    <dgm:cxn modelId="{A8124072-7796-4BB9-AB61-9246220C3CC7}" type="presParOf" srcId="{27FB6900-8752-435B-9992-8D0B9EE54BD1}" destId="{CD37A61F-435D-4DCF-8895-E5F0039E1E6E}" srcOrd="0" destOrd="0" presId="urn:microsoft.com/office/officeart/2005/8/layout/orgChart1"/>
    <dgm:cxn modelId="{1D2D57FC-8777-4775-83A8-52477EA3DAC3}" type="presParOf" srcId="{CD37A61F-435D-4DCF-8895-E5F0039E1E6E}" destId="{1D995238-9C2C-4689-B3E8-B704AE957C12}" srcOrd="0" destOrd="0" presId="urn:microsoft.com/office/officeart/2005/8/layout/orgChart1"/>
    <dgm:cxn modelId="{2D0894B3-9D80-4581-A69E-95B7AE5847DE}" type="presParOf" srcId="{CD37A61F-435D-4DCF-8895-E5F0039E1E6E}" destId="{0F26CAEB-ABF2-4910-B0A2-E76A90DB453B}" srcOrd="1" destOrd="0" presId="urn:microsoft.com/office/officeart/2005/8/layout/orgChart1"/>
    <dgm:cxn modelId="{59F51DC3-E4B9-4087-AF8F-1E32BAB041F3}" type="presParOf" srcId="{27FB6900-8752-435B-9992-8D0B9EE54BD1}" destId="{64AC7404-39B3-4DEF-A077-2778A0E06B11}" srcOrd="1" destOrd="0" presId="urn:microsoft.com/office/officeart/2005/8/layout/orgChart1"/>
    <dgm:cxn modelId="{3A22C8A2-1C69-4130-B351-BDC1249B0D36}" type="presParOf" srcId="{27FB6900-8752-435B-9992-8D0B9EE54BD1}" destId="{D428C8E5-6825-4652-A9E4-782362D3EB90}" srcOrd="2" destOrd="0" presId="urn:microsoft.com/office/officeart/2005/8/layout/orgChart1"/>
    <dgm:cxn modelId="{2D1BB772-D37D-4EA0-8846-DDDFB2F74E2B}" type="presParOf" srcId="{05278247-0815-44AC-B14D-858F5164E741}" destId="{D832D0DF-3789-48BE-AE07-F432AB5373B3}" srcOrd="2" destOrd="0" presId="urn:microsoft.com/office/officeart/2005/8/layout/orgChart1"/>
    <dgm:cxn modelId="{647CAAE9-D236-4909-836A-2136BCB2A74B}" type="presParOf" srcId="{05278247-0815-44AC-B14D-858F5164E741}" destId="{182EFD7B-C29A-4497-A42E-B9A917A00DAA}" srcOrd="3" destOrd="0" presId="urn:microsoft.com/office/officeart/2005/8/layout/orgChart1"/>
    <dgm:cxn modelId="{75F0C635-6A3D-4F6A-BA85-85F5A61AA8EA}" type="presParOf" srcId="{182EFD7B-C29A-4497-A42E-B9A917A00DAA}" destId="{324BF038-DBF3-4E22-A369-67C292A7D59A}" srcOrd="0" destOrd="0" presId="urn:microsoft.com/office/officeart/2005/8/layout/orgChart1"/>
    <dgm:cxn modelId="{B65A9028-85CD-4C2B-ACA7-57DFD13B002E}" type="presParOf" srcId="{324BF038-DBF3-4E22-A369-67C292A7D59A}" destId="{694B6EA8-6173-4148-93C5-6632D9926CD0}" srcOrd="0" destOrd="0" presId="urn:microsoft.com/office/officeart/2005/8/layout/orgChart1"/>
    <dgm:cxn modelId="{336B2A29-A0D6-446F-AA4E-19F6CD1D0394}" type="presParOf" srcId="{324BF038-DBF3-4E22-A369-67C292A7D59A}" destId="{4BC5BC33-E238-4902-9491-3D7CD7ABDAA5}" srcOrd="1" destOrd="0" presId="urn:microsoft.com/office/officeart/2005/8/layout/orgChart1"/>
    <dgm:cxn modelId="{55AD6543-33C6-4E2B-8EBA-E9939E7F7F60}" type="presParOf" srcId="{182EFD7B-C29A-4497-A42E-B9A917A00DAA}" destId="{A9BE964F-549E-479C-B7A0-D2390D3F3E06}" srcOrd="1" destOrd="0" presId="urn:microsoft.com/office/officeart/2005/8/layout/orgChart1"/>
    <dgm:cxn modelId="{D3F7FCF7-6EBA-491C-9E9E-F8165FC869B0}" type="presParOf" srcId="{182EFD7B-C29A-4497-A42E-B9A917A00DAA}" destId="{13919994-05D8-4A5E-B6D8-DA441A9CDCDC}" srcOrd="2" destOrd="0" presId="urn:microsoft.com/office/officeart/2005/8/layout/orgChart1"/>
    <dgm:cxn modelId="{E202434B-8934-497C-A53D-EA7F2770979D}" type="presParOf" srcId="{05278247-0815-44AC-B14D-858F5164E741}" destId="{BAEE2303-F63A-4BDC-82DF-F82759991ADF}" srcOrd="4" destOrd="0" presId="urn:microsoft.com/office/officeart/2005/8/layout/orgChart1"/>
    <dgm:cxn modelId="{96CC8433-4236-43D9-8FAB-839F4906CB72}" type="presParOf" srcId="{05278247-0815-44AC-B14D-858F5164E741}" destId="{45187363-6754-448B-A41D-9D846B7DC91F}" srcOrd="5" destOrd="0" presId="urn:microsoft.com/office/officeart/2005/8/layout/orgChart1"/>
    <dgm:cxn modelId="{7F91D3C4-5D33-4AE4-A886-F188BF4DA87F}" type="presParOf" srcId="{45187363-6754-448B-A41D-9D846B7DC91F}" destId="{42333C59-1C4A-43CC-8CD6-8D8EB45796CD}" srcOrd="0" destOrd="0" presId="urn:microsoft.com/office/officeart/2005/8/layout/orgChart1"/>
    <dgm:cxn modelId="{FE509739-E48F-4E2C-B023-AB75EC88A588}" type="presParOf" srcId="{42333C59-1C4A-43CC-8CD6-8D8EB45796CD}" destId="{AA102D15-BA7D-4A66-B089-EF6F2BAAB5CD}" srcOrd="0" destOrd="0" presId="urn:microsoft.com/office/officeart/2005/8/layout/orgChart1"/>
    <dgm:cxn modelId="{04F69438-427B-4E4C-AFE1-03EF156CC212}" type="presParOf" srcId="{42333C59-1C4A-43CC-8CD6-8D8EB45796CD}" destId="{ABA51E39-4BC4-4235-AED1-763F76FC1544}" srcOrd="1" destOrd="0" presId="urn:microsoft.com/office/officeart/2005/8/layout/orgChart1"/>
    <dgm:cxn modelId="{EEFFD990-862D-41C2-8316-B2875662E9D0}" type="presParOf" srcId="{45187363-6754-448B-A41D-9D846B7DC91F}" destId="{110A0EAA-F39E-4F0B-8B63-A675E53319B2}" srcOrd="1" destOrd="0" presId="urn:microsoft.com/office/officeart/2005/8/layout/orgChart1"/>
    <dgm:cxn modelId="{EF26A0DC-5CEB-4A23-A343-CEB51F6A066A}" type="presParOf" srcId="{45187363-6754-448B-A41D-9D846B7DC91F}" destId="{4C7084EB-AF8B-4BC7-B41D-21BC646B58A2}" srcOrd="2" destOrd="0" presId="urn:microsoft.com/office/officeart/2005/8/layout/orgChart1"/>
    <dgm:cxn modelId="{48023359-AEAF-45AD-9E4D-D08539CF987F}" type="presParOf" srcId="{05278247-0815-44AC-B14D-858F5164E741}" destId="{C9E293B1-6EDC-4D36-BB97-C64ABC72F396}" srcOrd="6" destOrd="0" presId="urn:microsoft.com/office/officeart/2005/8/layout/orgChart1"/>
    <dgm:cxn modelId="{AFCF3BB1-4142-4A2E-9FB4-34E30A32DBA3}" type="presParOf" srcId="{05278247-0815-44AC-B14D-858F5164E741}" destId="{163DF5DF-612F-44F1-BB18-E0713A3E3916}" srcOrd="7" destOrd="0" presId="urn:microsoft.com/office/officeart/2005/8/layout/orgChart1"/>
    <dgm:cxn modelId="{B222E638-8F8D-45D3-BC70-8C9A4602D3BE}" type="presParOf" srcId="{163DF5DF-612F-44F1-BB18-E0713A3E3916}" destId="{B64DD6EA-367F-4396-914A-03D6340514EC}" srcOrd="0" destOrd="0" presId="urn:microsoft.com/office/officeart/2005/8/layout/orgChart1"/>
    <dgm:cxn modelId="{0EF4E45B-A83C-45BB-A8C4-2EA1F8047882}" type="presParOf" srcId="{B64DD6EA-367F-4396-914A-03D6340514EC}" destId="{3C0EC4BC-E627-4ECC-988A-422E2E3FA8EF}" srcOrd="0" destOrd="0" presId="urn:microsoft.com/office/officeart/2005/8/layout/orgChart1"/>
    <dgm:cxn modelId="{46A5D08D-E599-4586-B770-A71D02016CCC}" type="presParOf" srcId="{B64DD6EA-367F-4396-914A-03D6340514EC}" destId="{71684738-9A66-43DA-8DAB-DA8C5D1B2CB4}" srcOrd="1" destOrd="0" presId="urn:microsoft.com/office/officeart/2005/8/layout/orgChart1"/>
    <dgm:cxn modelId="{2BAF4582-978E-4A1E-B87D-3F753431E6AC}" type="presParOf" srcId="{163DF5DF-612F-44F1-BB18-E0713A3E3916}" destId="{E6964F9E-97C3-4B7D-8122-24272440924C}" srcOrd="1" destOrd="0" presId="urn:microsoft.com/office/officeart/2005/8/layout/orgChart1"/>
    <dgm:cxn modelId="{60DD2EF9-1F55-4282-BE87-FE6E4B042CB2}" type="presParOf" srcId="{163DF5DF-612F-44F1-BB18-E0713A3E3916}" destId="{A941D10B-0996-432F-92A4-6F877197AE70}" srcOrd="2" destOrd="0" presId="urn:microsoft.com/office/officeart/2005/8/layout/orgChart1"/>
    <dgm:cxn modelId="{4CA3DCC0-CAFB-4E4E-A20E-EFF1AABA8AF8}" type="presParOf" srcId="{05278247-0815-44AC-B14D-858F5164E741}" destId="{DC7A70C5-B90A-444D-BE87-3C4271D25F4F}" srcOrd="8" destOrd="0" presId="urn:microsoft.com/office/officeart/2005/8/layout/orgChart1"/>
    <dgm:cxn modelId="{F14C9963-EA92-490C-9426-9082719BB399}" type="presParOf" srcId="{05278247-0815-44AC-B14D-858F5164E741}" destId="{663A600B-77E7-4313-A8BA-64ABD64FEC14}" srcOrd="9" destOrd="0" presId="urn:microsoft.com/office/officeart/2005/8/layout/orgChart1"/>
    <dgm:cxn modelId="{FD78C0C0-53D9-4426-A22A-8EE2AE2D362A}" type="presParOf" srcId="{663A600B-77E7-4313-A8BA-64ABD64FEC14}" destId="{02BEB256-B9AD-493A-954C-F767F3245BBE}" srcOrd="0" destOrd="0" presId="urn:microsoft.com/office/officeart/2005/8/layout/orgChart1"/>
    <dgm:cxn modelId="{D15CA4B7-57FE-4319-AA32-BCF9D4E3D49E}" type="presParOf" srcId="{02BEB256-B9AD-493A-954C-F767F3245BBE}" destId="{FA45B529-54F5-48C4-953B-2001015EEE2A}" srcOrd="0" destOrd="0" presId="urn:microsoft.com/office/officeart/2005/8/layout/orgChart1"/>
    <dgm:cxn modelId="{F0306A4B-0BDB-430F-BF19-7A902559084D}" type="presParOf" srcId="{02BEB256-B9AD-493A-954C-F767F3245BBE}" destId="{9C38A50D-7435-4AAD-AFCA-6CFD9B86F069}" srcOrd="1" destOrd="0" presId="urn:microsoft.com/office/officeart/2005/8/layout/orgChart1"/>
    <dgm:cxn modelId="{589A5F67-54C7-402C-9125-ED43E775B6A4}" type="presParOf" srcId="{663A600B-77E7-4313-A8BA-64ABD64FEC14}" destId="{3DB1AE73-02B8-41F0-9207-9718F8EE03B0}" srcOrd="1" destOrd="0" presId="urn:microsoft.com/office/officeart/2005/8/layout/orgChart1"/>
    <dgm:cxn modelId="{992B0001-7C22-432E-A2B1-BE5422B1879D}" type="presParOf" srcId="{663A600B-77E7-4313-A8BA-64ABD64FEC14}" destId="{9EE8C7AB-8055-4245-91CA-09F43EDBB778}" srcOrd="2" destOrd="0" presId="urn:microsoft.com/office/officeart/2005/8/layout/orgChart1"/>
    <dgm:cxn modelId="{3BE84289-5C0A-4DA6-B084-5F01C386A032}" type="presParOf" srcId="{05278247-0815-44AC-B14D-858F5164E741}" destId="{37CB200E-DB8B-4332-935A-A1E3D92F14EE}" srcOrd="10" destOrd="0" presId="urn:microsoft.com/office/officeart/2005/8/layout/orgChart1"/>
    <dgm:cxn modelId="{453F42B8-D822-41F7-A764-0866AD485A5A}" type="presParOf" srcId="{05278247-0815-44AC-B14D-858F5164E741}" destId="{08852FD8-B5C4-4EE2-ADFB-55ED1411F7DA}" srcOrd="11" destOrd="0" presId="urn:microsoft.com/office/officeart/2005/8/layout/orgChart1"/>
    <dgm:cxn modelId="{B0C87B60-4047-4C09-93D8-05C060D0FD84}" type="presParOf" srcId="{08852FD8-B5C4-4EE2-ADFB-55ED1411F7DA}" destId="{F4F47B39-D916-4642-8D39-3E8A553AAC2F}" srcOrd="0" destOrd="0" presId="urn:microsoft.com/office/officeart/2005/8/layout/orgChart1"/>
    <dgm:cxn modelId="{AB54F709-C8D3-4384-9A0B-B8D70601CA27}" type="presParOf" srcId="{F4F47B39-D916-4642-8D39-3E8A553AAC2F}" destId="{B20802CF-CF4C-4013-A594-D58CA6842016}" srcOrd="0" destOrd="0" presId="urn:microsoft.com/office/officeart/2005/8/layout/orgChart1"/>
    <dgm:cxn modelId="{D8DB6904-2140-488E-82AB-0656C663FDA9}" type="presParOf" srcId="{F4F47B39-D916-4642-8D39-3E8A553AAC2F}" destId="{027B555D-C87F-4631-96DE-DD64607A7B70}" srcOrd="1" destOrd="0" presId="urn:microsoft.com/office/officeart/2005/8/layout/orgChart1"/>
    <dgm:cxn modelId="{37CAB43F-01AD-4A3D-96B3-31635D2CC40C}" type="presParOf" srcId="{08852FD8-B5C4-4EE2-ADFB-55ED1411F7DA}" destId="{3CFBB9FF-3781-4DA7-82E1-E482B6D9E735}" srcOrd="1" destOrd="0" presId="urn:microsoft.com/office/officeart/2005/8/layout/orgChart1"/>
    <dgm:cxn modelId="{8F8778B4-4F36-401A-A93A-B6D98CE18305}" type="presParOf" srcId="{08852FD8-B5C4-4EE2-ADFB-55ED1411F7DA}" destId="{333C78F1-9861-403E-8900-02BBBEB7A6E4}" srcOrd="2" destOrd="0" presId="urn:microsoft.com/office/officeart/2005/8/layout/orgChart1"/>
    <dgm:cxn modelId="{9969818A-9E95-4764-9AA9-630D670DB0B0}" type="presParOf" srcId="{05278247-0815-44AC-B14D-858F5164E741}" destId="{AA21DD57-CA09-439E-87F5-9B02B2B9B70B}" srcOrd="12" destOrd="0" presId="urn:microsoft.com/office/officeart/2005/8/layout/orgChart1"/>
    <dgm:cxn modelId="{B45C38BA-CBA9-4F2D-BE3C-F410EA9823CC}" type="presParOf" srcId="{05278247-0815-44AC-B14D-858F5164E741}" destId="{51F915CE-4351-4874-84C6-664B4AA9418C}" srcOrd="13" destOrd="0" presId="urn:microsoft.com/office/officeart/2005/8/layout/orgChart1"/>
    <dgm:cxn modelId="{1E234C11-9745-40FB-8D7C-804F1C605E21}" type="presParOf" srcId="{51F915CE-4351-4874-84C6-664B4AA9418C}" destId="{61EE6FE6-8057-4552-AF38-11E511ECF564}" srcOrd="0" destOrd="0" presId="urn:microsoft.com/office/officeart/2005/8/layout/orgChart1"/>
    <dgm:cxn modelId="{F298DBAA-A117-45A0-B145-B771FD9C44B0}" type="presParOf" srcId="{61EE6FE6-8057-4552-AF38-11E511ECF564}" destId="{9FBB0272-A9B3-4ADF-ABFF-AB7506FE7EC7}" srcOrd="0" destOrd="0" presId="urn:microsoft.com/office/officeart/2005/8/layout/orgChart1"/>
    <dgm:cxn modelId="{90D7FB54-B70D-4D16-AE43-E6BCCFAA1107}" type="presParOf" srcId="{61EE6FE6-8057-4552-AF38-11E511ECF564}" destId="{C46A1975-2D43-47A1-8AF8-ACDE97C47867}" srcOrd="1" destOrd="0" presId="urn:microsoft.com/office/officeart/2005/8/layout/orgChart1"/>
    <dgm:cxn modelId="{24E87DB0-1B4A-4C1F-B31B-EFD93D0CD433}" type="presParOf" srcId="{51F915CE-4351-4874-84C6-664B4AA9418C}" destId="{91A6F088-A5ED-4C9D-B500-4E0A1034A076}" srcOrd="1" destOrd="0" presId="urn:microsoft.com/office/officeart/2005/8/layout/orgChart1"/>
    <dgm:cxn modelId="{F7C16CAF-DFCA-4F73-A299-94A47AB82C2A}" type="presParOf" srcId="{51F915CE-4351-4874-84C6-664B4AA9418C}" destId="{7830083D-9D01-45ED-AF44-123F4E946BE4}" srcOrd="2" destOrd="0" presId="urn:microsoft.com/office/officeart/2005/8/layout/orgChart1"/>
    <dgm:cxn modelId="{DE7EECF2-AC54-4CF2-8499-0B852F9E83B9}" type="presParOf" srcId="{05278247-0815-44AC-B14D-858F5164E741}" destId="{2F4E5456-7E15-4410-B589-65FBE6556F55}" srcOrd="14" destOrd="0" presId="urn:microsoft.com/office/officeart/2005/8/layout/orgChart1"/>
    <dgm:cxn modelId="{448EB2AF-A45E-417E-BB44-32053E8B2133}" type="presParOf" srcId="{05278247-0815-44AC-B14D-858F5164E741}" destId="{F785850C-BD90-46ED-AEF9-8FC57F12E55F}" srcOrd="15" destOrd="0" presId="urn:microsoft.com/office/officeart/2005/8/layout/orgChart1"/>
    <dgm:cxn modelId="{BA9F888F-EDA6-44DB-B4C3-3D7A625054C0}" type="presParOf" srcId="{F785850C-BD90-46ED-AEF9-8FC57F12E55F}" destId="{9B5AA8FF-EBD6-403D-B68F-A2D4A3C531EA}" srcOrd="0" destOrd="0" presId="urn:microsoft.com/office/officeart/2005/8/layout/orgChart1"/>
    <dgm:cxn modelId="{F01B915A-86C5-49EF-8D38-02E2EA390502}" type="presParOf" srcId="{9B5AA8FF-EBD6-403D-B68F-A2D4A3C531EA}" destId="{DBD161B0-ABB4-4D24-9AFF-5841A6B3E25B}" srcOrd="0" destOrd="0" presId="urn:microsoft.com/office/officeart/2005/8/layout/orgChart1"/>
    <dgm:cxn modelId="{70AAC253-0473-4BE7-9922-D56D2E563AA4}" type="presParOf" srcId="{9B5AA8FF-EBD6-403D-B68F-A2D4A3C531EA}" destId="{4A1CDD92-D50E-4B50-A2C8-AB05857B52BC}" srcOrd="1" destOrd="0" presId="urn:microsoft.com/office/officeart/2005/8/layout/orgChart1"/>
    <dgm:cxn modelId="{8EB347A3-0C2A-47B3-AF25-FB0DEDCAFABD}" type="presParOf" srcId="{F785850C-BD90-46ED-AEF9-8FC57F12E55F}" destId="{2F0F21A7-C57B-4630-A35F-1C50F586F05A}" srcOrd="1" destOrd="0" presId="urn:microsoft.com/office/officeart/2005/8/layout/orgChart1"/>
    <dgm:cxn modelId="{4A4E63F1-E8E9-4D80-AD0B-803DF3D51C15}" type="presParOf" srcId="{F785850C-BD90-46ED-AEF9-8FC57F12E55F}" destId="{A22D1F45-528A-42F9-A168-658F7ED59B5B}" srcOrd="2" destOrd="0" presId="urn:microsoft.com/office/officeart/2005/8/layout/orgChart1"/>
    <dgm:cxn modelId="{1BE8F38C-09AD-4AED-B60E-D6EDB0C50C41}" type="presParOf" srcId="{61B23398-1DC2-441F-AE2E-784290BA4889}" destId="{EFAD2381-B7D5-4AD2-8567-9E2F90E26F04}" srcOrd="2" destOrd="0" presId="urn:microsoft.com/office/officeart/2005/8/layout/orgChart1"/>
    <dgm:cxn modelId="{E113335C-41C7-44D0-A45C-B03AC1E254B2}" type="presParOf" srcId="{551F45E4-2179-4194-9096-D577A2673216}" destId="{6B71CF0D-5FAA-4A49-B07A-EDB77409443B}" srcOrd="2" destOrd="0" presId="urn:microsoft.com/office/officeart/2005/8/layout/orgChart1"/>
    <dgm:cxn modelId="{C364E55B-0F2F-4585-989E-5C945971218E}" type="presParOf" srcId="{551F45E4-2179-4194-9096-D577A2673216}" destId="{5B3A41E7-4D2E-4D25-A806-4D719A13CEA4}" srcOrd="3" destOrd="0" presId="urn:microsoft.com/office/officeart/2005/8/layout/orgChart1"/>
    <dgm:cxn modelId="{C4ABC3E2-C43E-4FE7-BC51-9D6245EE6C06}" type="presParOf" srcId="{5B3A41E7-4D2E-4D25-A806-4D719A13CEA4}" destId="{B0657EDA-2648-4552-8B9B-C5D5DB495E75}" srcOrd="0" destOrd="0" presId="urn:microsoft.com/office/officeart/2005/8/layout/orgChart1"/>
    <dgm:cxn modelId="{5651B1D1-C3BC-4C11-A24E-C18148743A4C}" type="presParOf" srcId="{B0657EDA-2648-4552-8B9B-C5D5DB495E75}" destId="{BE30D99C-F227-4520-A866-9C3C4522D219}" srcOrd="0" destOrd="0" presId="urn:microsoft.com/office/officeart/2005/8/layout/orgChart1"/>
    <dgm:cxn modelId="{3599C845-B9B4-49DC-BD02-935E402C327C}" type="presParOf" srcId="{B0657EDA-2648-4552-8B9B-C5D5DB495E75}" destId="{81CD2C54-A41C-4236-A7B5-D5E68FB9B4AD}" srcOrd="1" destOrd="0" presId="urn:microsoft.com/office/officeart/2005/8/layout/orgChart1"/>
    <dgm:cxn modelId="{941522D4-5834-4E75-BB17-4B116E8D7980}" type="presParOf" srcId="{5B3A41E7-4D2E-4D25-A806-4D719A13CEA4}" destId="{7F974D74-A53D-4F83-8E30-57FA483B8EC2}" srcOrd="1" destOrd="0" presId="urn:microsoft.com/office/officeart/2005/8/layout/orgChart1"/>
    <dgm:cxn modelId="{A3FC27E8-8BE4-4297-8761-A19A16D6D068}" type="presParOf" srcId="{5B3A41E7-4D2E-4D25-A806-4D719A13CEA4}" destId="{897A8271-3ED1-4CA0-8F51-E22A039272C6}" srcOrd="2" destOrd="0" presId="urn:microsoft.com/office/officeart/2005/8/layout/orgChart1"/>
    <dgm:cxn modelId="{B2E896E4-C48C-4D33-95EE-178590B6C789}" type="presParOf" srcId="{551F45E4-2179-4194-9096-D577A2673216}" destId="{B8AA8245-0EC5-4B0D-A376-1793186CB464}" srcOrd="4" destOrd="0" presId="urn:microsoft.com/office/officeart/2005/8/layout/orgChart1"/>
    <dgm:cxn modelId="{0BB0535C-09E1-483F-9265-61CF1C6F2926}" type="presParOf" srcId="{551F45E4-2179-4194-9096-D577A2673216}" destId="{FEBE59B7-C0B5-4F9C-84F0-AABAF1CF7751}" srcOrd="5" destOrd="0" presId="urn:microsoft.com/office/officeart/2005/8/layout/orgChart1"/>
    <dgm:cxn modelId="{BC053713-9976-4B3C-9C87-CD068DEB0722}" type="presParOf" srcId="{FEBE59B7-C0B5-4F9C-84F0-AABAF1CF7751}" destId="{05B07E6C-A504-429A-B55D-05A327E62D97}" srcOrd="0" destOrd="0" presId="urn:microsoft.com/office/officeart/2005/8/layout/orgChart1"/>
    <dgm:cxn modelId="{9D889238-6AD4-4A1D-976E-93A3EC1560DB}" type="presParOf" srcId="{05B07E6C-A504-429A-B55D-05A327E62D97}" destId="{F03E6AA9-7586-42E9-A1E4-81E9B51D8776}" srcOrd="0" destOrd="0" presId="urn:microsoft.com/office/officeart/2005/8/layout/orgChart1"/>
    <dgm:cxn modelId="{AE4E21CF-4F4D-4D9A-923A-344F6AEB2776}" type="presParOf" srcId="{05B07E6C-A504-429A-B55D-05A327E62D97}" destId="{81D638D6-02A4-4F17-AB93-CBEF00ED81C7}" srcOrd="1" destOrd="0" presId="urn:microsoft.com/office/officeart/2005/8/layout/orgChart1"/>
    <dgm:cxn modelId="{DAE1FDB4-C250-4C23-AAC0-E6D5A19565BB}" type="presParOf" srcId="{FEBE59B7-C0B5-4F9C-84F0-AABAF1CF7751}" destId="{80809624-4514-4CFB-AD7D-B3B6DF595683}" srcOrd="1" destOrd="0" presId="urn:microsoft.com/office/officeart/2005/8/layout/orgChart1"/>
    <dgm:cxn modelId="{E4C252B8-8313-4E7B-BADD-42B597B45702}" type="presParOf" srcId="{FEBE59B7-C0B5-4F9C-84F0-AABAF1CF7751}" destId="{330DE22F-2643-4720-90F9-3621875E2C3C}" srcOrd="2" destOrd="0" presId="urn:microsoft.com/office/officeart/2005/8/layout/orgChart1"/>
    <dgm:cxn modelId="{134E219C-375C-4775-B57C-A08EB024DD15}" type="presParOf" srcId="{E7D07B62-28EB-42B6-9447-9B7F69D0A167}" destId="{13182BA3-30DD-4D28-9D4D-06ECBF02D780}" srcOrd="2" destOrd="0" presId="urn:microsoft.com/office/officeart/2005/8/layout/orgChart1"/>
    <dgm:cxn modelId="{539726A3-0931-43A2-B4D1-A6FEE2A084F4}" type="presParOf" srcId="{F9D48E80-9FF5-4C21-A765-9E061F31B15B}" destId="{9DA74AF4-9BCA-4EDA-98A2-0F2ABA454C5A}" srcOrd="2" destOrd="0" presId="urn:microsoft.com/office/officeart/2005/8/layout/orgChart1"/>
    <dgm:cxn modelId="{726497FB-2D0F-45D6-9C0B-C5B580AD59EF}" type="presParOf" srcId="{F9D48E80-9FF5-4C21-A765-9E061F31B15B}" destId="{1FED2D8C-4E72-47E0-9F5A-58C16C7EC3C2}" srcOrd="3" destOrd="0" presId="urn:microsoft.com/office/officeart/2005/8/layout/orgChart1"/>
    <dgm:cxn modelId="{AB7971FC-0A1E-460B-A681-8FA806F078A6}" type="presParOf" srcId="{1FED2D8C-4E72-47E0-9F5A-58C16C7EC3C2}" destId="{2254402F-1124-4DF0-AA4C-B89F1F2EC516}" srcOrd="0" destOrd="0" presId="urn:microsoft.com/office/officeart/2005/8/layout/orgChart1"/>
    <dgm:cxn modelId="{DD30D49E-9BCE-4AC7-9D2E-FB4646180BBF}" type="presParOf" srcId="{2254402F-1124-4DF0-AA4C-B89F1F2EC516}" destId="{680DE9F1-D090-4553-90F8-E0A19F94E5A2}" srcOrd="0" destOrd="0" presId="urn:microsoft.com/office/officeart/2005/8/layout/orgChart1"/>
    <dgm:cxn modelId="{D74AC2D3-8816-4412-8968-8A16B077F4B7}" type="presParOf" srcId="{2254402F-1124-4DF0-AA4C-B89F1F2EC516}" destId="{C5C8003B-3250-43DC-8FA5-A4798295D69D}" srcOrd="1" destOrd="0" presId="urn:microsoft.com/office/officeart/2005/8/layout/orgChart1"/>
    <dgm:cxn modelId="{3BDDB615-86A7-452B-AF79-AA8B9404CB5C}" type="presParOf" srcId="{1FED2D8C-4E72-47E0-9F5A-58C16C7EC3C2}" destId="{67FD78EB-D329-492A-A711-7302BF3839BA}" srcOrd="1" destOrd="0" presId="urn:microsoft.com/office/officeart/2005/8/layout/orgChart1"/>
    <dgm:cxn modelId="{9AA336F0-D712-4ADC-8F8A-0481582A7C5C}" type="presParOf" srcId="{67FD78EB-D329-492A-A711-7302BF3839BA}" destId="{873A7250-B40B-43E2-B3F6-4D226DC4668D}" srcOrd="0" destOrd="0" presId="urn:microsoft.com/office/officeart/2005/8/layout/orgChart1"/>
    <dgm:cxn modelId="{C108BBB8-9896-4ACB-A874-5C4CC9D1BAC1}" type="presParOf" srcId="{67FD78EB-D329-492A-A711-7302BF3839BA}" destId="{FCCB3E6A-3523-46F3-ABB8-BC6EAA23594F}" srcOrd="1" destOrd="0" presId="urn:microsoft.com/office/officeart/2005/8/layout/orgChart1"/>
    <dgm:cxn modelId="{835DFA45-7D14-4A9B-A31E-133FFA683C8E}" type="presParOf" srcId="{FCCB3E6A-3523-46F3-ABB8-BC6EAA23594F}" destId="{0B41B90A-DD80-412F-9483-AD9AA824F09A}" srcOrd="0" destOrd="0" presId="urn:microsoft.com/office/officeart/2005/8/layout/orgChart1"/>
    <dgm:cxn modelId="{4E61D814-752B-46DA-A791-9AB92E6DA213}" type="presParOf" srcId="{0B41B90A-DD80-412F-9483-AD9AA824F09A}" destId="{73BB9E18-1539-470D-AEFA-992A2EE34026}" srcOrd="0" destOrd="0" presId="urn:microsoft.com/office/officeart/2005/8/layout/orgChart1"/>
    <dgm:cxn modelId="{FCC1BC29-40F8-4161-BE9C-7C5D1D6F5FF0}" type="presParOf" srcId="{0B41B90A-DD80-412F-9483-AD9AA824F09A}" destId="{D1D5C0C8-482F-42CE-BA09-62C0E6BAF83F}" srcOrd="1" destOrd="0" presId="urn:microsoft.com/office/officeart/2005/8/layout/orgChart1"/>
    <dgm:cxn modelId="{8052CD77-843F-43C8-A4C8-E51D813AB124}" type="presParOf" srcId="{FCCB3E6A-3523-46F3-ABB8-BC6EAA23594F}" destId="{062D72DA-364E-4F69-A526-03E069E2F979}" srcOrd="1" destOrd="0" presId="urn:microsoft.com/office/officeart/2005/8/layout/orgChart1"/>
    <dgm:cxn modelId="{79759D8C-8EF2-4AE1-AF62-26843107C7DB}" type="presParOf" srcId="{FCCB3E6A-3523-46F3-ABB8-BC6EAA23594F}" destId="{9DCED4DB-8235-480B-9DAF-D8CF4A33D00E}" srcOrd="2" destOrd="0" presId="urn:microsoft.com/office/officeart/2005/8/layout/orgChart1"/>
    <dgm:cxn modelId="{0727BB46-7C2E-4D37-82C1-049123FB01AE}" type="presParOf" srcId="{67FD78EB-D329-492A-A711-7302BF3839BA}" destId="{F0C94162-D647-45B0-BF33-37617E37CF8D}" srcOrd="2" destOrd="0" presId="urn:microsoft.com/office/officeart/2005/8/layout/orgChart1"/>
    <dgm:cxn modelId="{DE58B762-25B7-453D-9E09-0EE9B2609D40}" type="presParOf" srcId="{67FD78EB-D329-492A-A711-7302BF3839BA}" destId="{A9D3CF3D-4ABF-4AF9-B9DE-F9A6B8FD0D21}" srcOrd="3" destOrd="0" presId="urn:microsoft.com/office/officeart/2005/8/layout/orgChart1"/>
    <dgm:cxn modelId="{36F0713E-DF23-40D3-98B1-C29AF986A320}" type="presParOf" srcId="{A9D3CF3D-4ABF-4AF9-B9DE-F9A6B8FD0D21}" destId="{4F7B19EF-CBA4-4B7F-A239-528AA689CA6F}" srcOrd="0" destOrd="0" presId="urn:microsoft.com/office/officeart/2005/8/layout/orgChart1"/>
    <dgm:cxn modelId="{DA334988-CD78-4664-80BB-5EF7FEB0CDCA}" type="presParOf" srcId="{4F7B19EF-CBA4-4B7F-A239-528AA689CA6F}" destId="{0ECB70D0-1E84-4D2B-A870-367942993F56}" srcOrd="0" destOrd="0" presId="urn:microsoft.com/office/officeart/2005/8/layout/orgChart1"/>
    <dgm:cxn modelId="{B5397F68-185F-4B10-8B92-E46E0B7166AA}" type="presParOf" srcId="{4F7B19EF-CBA4-4B7F-A239-528AA689CA6F}" destId="{6B4AFE2E-7DFF-4FB3-BAF7-8448D01B3F8E}" srcOrd="1" destOrd="0" presId="urn:microsoft.com/office/officeart/2005/8/layout/orgChart1"/>
    <dgm:cxn modelId="{76F4E66C-55C7-4F91-8D91-32B53E06E579}" type="presParOf" srcId="{A9D3CF3D-4ABF-4AF9-B9DE-F9A6B8FD0D21}" destId="{08A8193E-DF21-4E69-B3A3-71C9E22F123B}" srcOrd="1" destOrd="0" presId="urn:microsoft.com/office/officeart/2005/8/layout/orgChart1"/>
    <dgm:cxn modelId="{DA6D4683-27E6-40A6-92CB-8B1EF7290862}" type="presParOf" srcId="{A9D3CF3D-4ABF-4AF9-B9DE-F9A6B8FD0D21}" destId="{7BBC8693-FC22-4C07-A296-92B4211EA827}" srcOrd="2" destOrd="0" presId="urn:microsoft.com/office/officeart/2005/8/layout/orgChart1"/>
    <dgm:cxn modelId="{A61B0AA8-F8BF-42CD-A4B7-712E692CC0F5}" type="presParOf" srcId="{67FD78EB-D329-492A-A711-7302BF3839BA}" destId="{EE0C72B6-D533-4507-BCB1-420D1546AD0D}" srcOrd="4" destOrd="0" presId="urn:microsoft.com/office/officeart/2005/8/layout/orgChart1"/>
    <dgm:cxn modelId="{A8652F57-F1C6-4624-BE23-35F32EA6AF1E}" type="presParOf" srcId="{67FD78EB-D329-492A-A711-7302BF3839BA}" destId="{CC81B43E-F75E-4F23-80F4-FE2EDDEDC163}" srcOrd="5" destOrd="0" presId="urn:microsoft.com/office/officeart/2005/8/layout/orgChart1"/>
    <dgm:cxn modelId="{A840513C-3C99-47D0-8827-740E68F1BA32}" type="presParOf" srcId="{CC81B43E-F75E-4F23-80F4-FE2EDDEDC163}" destId="{3DDD22BB-1943-46F2-B382-2A00638A7559}" srcOrd="0" destOrd="0" presId="urn:microsoft.com/office/officeart/2005/8/layout/orgChart1"/>
    <dgm:cxn modelId="{A628AC73-2BF2-4E37-BE65-A0AEB576E136}" type="presParOf" srcId="{3DDD22BB-1943-46F2-B382-2A00638A7559}" destId="{4841D7DB-CC56-4E42-A4A7-E4C4AE13D20B}" srcOrd="0" destOrd="0" presId="urn:microsoft.com/office/officeart/2005/8/layout/orgChart1"/>
    <dgm:cxn modelId="{39E83187-0AF5-4A6A-8E4B-E26F12D0066C}" type="presParOf" srcId="{3DDD22BB-1943-46F2-B382-2A00638A7559}" destId="{36E59C78-A611-4BD7-8356-2D5FB3FEA23B}" srcOrd="1" destOrd="0" presId="urn:microsoft.com/office/officeart/2005/8/layout/orgChart1"/>
    <dgm:cxn modelId="{5EF69D93-3443-466B-B485-53DAE2B7F40F}" type="presParOf" srcId="{CC81B43E-F75E-4F23-80F4-FE2EDDEDC163}" destId="{739724AF-314F-4515-838D-BEC058CDB057}" srcOrd="1" destOrd="0" presId="urn:microsoft.com/office/officeart/2005/8/layout/orgChart1"/>
    <dgm:cxn modelId="{A83EA76E-C79A-4A45-BCA2-1A3B3455F2BB}" type="presParOf" srcId="{CC81B43E-F75E-4F23-80F4-FE2EDDEDC163}" destId="{BA6B79DC-5777-44C1-80AD-2C41CD267E10}" srcOrd="2" destOrd="0" presId="urn:microsoft.com/office/officeart/2005/8/layout/orgChart1"/>
    <dgm:cxn modelId="{3C8A7697-0EDE-44A2-9465-6F634F9E66F7}" type="presParOf" srcId="{67FD78EB-D329-492A-A711-7302BF3839BA}" destId="{B988FBCD-91A0-483B-B254-274E88018B7D}" srcOrd="6" destOrd="0" presId="urn:microsoft.com/office/officeart/2005/8/layout/orgChart1"/>
    <dgm:cxn modelId="{6239EF7F-B16E-49B4-B767-8D6EC9C336E4}" type="presParOf" srcId="{67FD78EB-D329-492A-A711-7302BF3839BA}" destId="{F6A8400A-CF1C-49F7-9523-5DD67154E26C}" srcOrd="7" destOrd="0" presId="urn:microsoft.com/office/officeart/2005/8/layout/orgChart1"/>
    <dgm:cxn modelId="{8518E269-F97B-4DD5-AECA-56F86FCD42B7}" type="presParOf" srcId="{F6A8400A-CF1C-49F7-9523-5DD67154E26C}" destId="{0422E357-670E-4B62-A77E-FE237A25597E}" srcOrd="0" destOrd="0" presId="urn:microsoft.com/office/officeart/2005/8/layout/orgChart1"/>
    <dgm:cxn modelId="{F838A6F5-5298-492D-A877-1D366F6BD059}" type="presParOf" srcId="{0422E357-670E-4B62-A77E-FE237A25597E}" destId="{C01E94B6-ABB6-4B26-A07C-78CE9B9E016D}" srcOrd="0" destOrd="0" presId="urn:microsoft.com/office/officeart/2005/8/layout/orgChart1"/>
    <dgm:cxn modelId="{24A6894D-E9DD-4FE8-8B3E-1775BB8899F7}" type="presParOf" srcId="{0422E357-670E-4B62-A77E-FE237A25597E}" destId="{EC91727D-3FBF-4207-B557-E5E04308AC01}" srcOrd="1" destOrd="0" presId="urn:microsoft.com/office/officeart/2005/8/layout/orgChart1"/>
    <dgm:cxn modelId="{377C6F3B-ACCA-4A7E-BC81-D6E5AD868678}" type="presParOf" srcId="{F6A8400A-CF1C-49F7-9523-5DD67154E26C}" destId="{0A16B54E-22F0-469B-BC7D-F13AD333312F}" srcOrd="1" destOrd="0" presId="urn:microsoft.com/office/officeart/2005/8/layout/orgChart1"/>
    <dgm:cxn modelId="{BA952BF7-63C2-430F-AEF4-94364B2B6017}" type="presParOf" srcId="{F6A8400A-CF1C-49F7-9523-5DD67154E26C}" destId="{0515CF9D-5538-4541-B0E7-514A266BF894}" srcOrd="2" destOrd="0" presId="urn:microsoft.com/office/officeart/2005/8/layout/orgChart1"/>
    <dgm:cxn modelId="{8C8FC82A-24E3-46BC-B2BF-771540902E02}" type="presParOf" srcId="{67FD78EB-D329-492A-A711-7302BF3839BA}" destId="{308C4E5A-AF05-4D63-8FB0-28C5AFA636AC}" srcOrd="8" destOrd="0" presId="urn:microsoft.com/office/officeart/2005/8/layout/orgChart1"/>
    <dgm:cxn modelId="{F9C5735A-3043-4039-94A0-0ACC0170958D}" type="presParOf" srcId="{67FD78EB-D329-492A-A711-7302BF3839BA}" destId="{14275B8F-5D57-43B4-879C-F37B4CA03D26}" srcOrd="9" destOrd="0" presId="urn:microsoft.com/office/officeart/2005/8/layout/orgChart1"/>
    <dgm:cxn modelId="{5A24DDF7-C8EB-452F-8917-3378A9940DDA}" type="presParOf" srcId="{14275B8F-5D57-43B4-879C-F37B4CA03D26}" destId="{F2061186-C22C-4B72-A6AE-B553852A95F6}" srcOrd="0" destOrd="0" presId="urn:microsoft.com/office/officeart/2005/8/layout/orgChart1"/>
    <dgm:cxn modelId="{6EA5AFF0-E016-45B1-80CF-26B23C8DDE91}" type="presParOf" srcId="{F2061186-C22C-4B72-A6AE-B553852A95F6}" destId="{E7A6F8C9-F8BE-45CE-935A-F87371E91114}" srcOrd="0" destOrd="0" presId="urn:microsoft.com/office/officeart/2005/8/layout/orgChart1"/>
    <dgm:cxn modelId="{E0646AC3-D930-43E2-867C-8981F8ED475B}" type="presParOf" srcId="{F2061186-C22C-4B72-A6AE-B553852A95F6}" destId="{CF489BC7-F247-4DAA-AA54-D98E1041328A}" srcOrd="1" destOrd="0" presId="urn:microsoft.com/office/officeart/2005/8/layout/orgChart1"/>
    <dgm:cxn modelId="{13F5F234-2421-4113-A81D-FCDB265D4C6D}" type="presParOf" srcId="{14275B8F-5D57-43B4-879C-F37B4CA03D26}" destId="{0D23109A-641F-4BBB-A24A-F55F5A114541}" srcOrd="1" destOrd="0" presId="urn:microsoft.com/office/officeart/2005/8/layout/orgChart1"/>
    <dgm:cxn modelId="{4F33455F-BAC5-465B-8CDA-2CE4968DAD56}" type="presParOf" srcId="{14275B8F-5D57-43B4-879C-F37B4CA03D26}" destId="{1C31EAFB-6B51-4F99-9F1D-96F2FC756E24}" srcOrd="2" destOrd="0" presId="urn:microsoft.com/office/officeart/2005/8/layout/orgChart1"/>
    <dgm:cxn modelId="{E3B1415E-0323-4CC8-A891-DD21219A959E}" type="presParOf" srcId="{1FED2D8C-4E72-47E0-9F5A-58C16C7EC3C2}" destId="{4D5EB8C1-C6F2-4B7C-A454-CB54744E64DF}" srcOrd="2" destOrd="0" presId="urn:microsoft.com/office/officeart/2005/8/layout/orgChart1"/>
    <dgm:cxn modelId="{DC78C6EF-3420-4A86-8E50-66F450D9C630}" type="presParOf" srcId="{D39CB5BF-63BB-43F0-BF54-ED95599DD14B}" destId="{2FE3A78C-09D3-4D39-B455-30987A02E1AF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D1E2DC-029B-4342-8A38-8609DBAF234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6449D5-DD0F-4139-BFA7-24176021C453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Методы воспитания двигательных качеств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D6B2550-D2A4-4737-8D1E-72287BF05485}" type="parTrans" cxnId="{493155A1-38EC-430B-8869-D624810392C7}">
      <dgm:prSet/>
      <dgm:spPr/>
      <dgm:t>
        <a:bodyPr/>
        <a:lstStyle/>
        <a:p>
          <a:endParaRPr lang="ru-RU"/>
        </a:p>
      </dgm:t>
    </dgm:pt>
    <dgm:pt modelId="{A6CE3AF0-2638-4DF0-9A40-3B5BB72EBEF0}" type="sibTrans" cxnId="{493155A1-38EC-430B-8869-D624810392C7}">
      <dgm:prSet/>
      <dgm:spPr/>
      <dgm:t>
        <a:bodyPr/>
        <a:lstStyle/>
        <a:p>
          <a:endParaRPr lang="ru-RU"/>
        </a:p>
      </dgm:t>
    </dgm:pt>
    <dgm:pt modelId="{335BDEE9-7E80-4B1D-B8A1-DF8E5725F374}">
      <dgm:prSet phldrT="[Текст]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равномерный</a:t>
          </a:r>
          <a:endParaRPr lang="ru-RU" dirty="0">
            <a:solidFill>
              <a:schemeClr val="bg2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8648FF5-38EC-4E59-AAE4-2205827B027E}" type="parTrans" cxnId="{56F9A2BD-C739-465D-87B6-818C82DBF01C}">
      <dgm:prSet/>
      <dgm:spPr/>
      <dgm:t>
        <a:bodyPr/>
        <a:lstStyle/>
        <a:p>
          <a:endParaRPr lang="ru-RU"/>
        </a:p>
      </dgm:t>
    </dgm:pt>
    <dgm:pt modelId="{74DF9DE1-F7C5-48FC-ABD3-FD6097ADD2F5}" type="sibTrans" cxnId="{56F9A2BD-C739-465D-87B6-818C82DBF01C}">
      <dgm:prSet/>
      <dgm:spPr/>
      <dgm:t>
        <a:bodyPr/>
        <a:lstStyle/>
        <a:p>
          <a:endParaRPr lang="ru-RU"/>
        </a:p>
      </dgm:t>
    </dgm:pt>
    <dgm:pt modelId="{0B758C79-2E58-4B23-84DF-F4872029327D}">
      <dgm:prSet phldrT="[Текст]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переменный</a:t>
          </a:r>
          <a:endParaRPr lang="ru-RU" dirty="0">
            <a:solidFill>
              <a:schemeClr val="bg2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30F262B-3550-4689-B6E8-27E595EE11BC}" type="parTrans" cxnId="{F3E7F07C-8697-4007-8B0E-50C023702EB4}">
      <dgm:prSet/>
      <dgm:spPr/>
      <dgm:t>
        <a:bodyPr/>
        <a:lstStyle/>
        <a:p>
          <a:endParaRPr lang="ru-RU"/>
        </a:p>
      </dgm:t>
    </dgm:pt>
    <dgm:pt modelId="{66A8214C-FDCD-4AF0-9F04-0BCB862D4377}" type="sibTrans" cxnId="{F3E7F07C-8697-4007-8B0E-50C023702EB4}">
      <dgm:prSet/>
      <dgm:spPr/>
      <dgm:t>
        <a:bodyPr/>
        <a:lstStyle/>
        <a:p>
          <a:endParaRPr lang="ru-RU"/>
        </a:p>
      </dgm:t>
    </dgm:pt>
    <dgm:pt modelId="{FA2E8053-AB10-4796-B03F-BC54FF07102A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повторный</a:t>
          </a:r>
          <a:endParaRPr lang="ru-RU" dirty="0">
            <a:solidFill>
              <a:schemeClr val="bg2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D4D27E5-F82D-4EF5-A286-B880C32C8DEE}" type="parTrans" cxnId="{FFF37518-E3F1-45D3-8E42-65F68EC31FCD}">
      <dgm:prSet/>
      <dgm:spPr/>
      <dgm:t>
        <a:bodyPr/>
        <a:lstStyle/>
        <a:p>
          <a:endParaRPr lang="ru-RU"/>
        </a:p>
      </dgm:t>
    </dgm:pt>
    <dgm:pt modelId="{03489FFE-0667-4F05-A4CD-420C9280E23F}" type="sibTrans" cxnId="{FFF37518-E3F1-45D3-8E42-65F68EC31FCD}">
      <dgm:prSet/>
      <dgm:spPr/>
      <dgm:t>
        <a:bodyPr/>
        <a:lstStyle/>
        <a:p>
          <a:endParaRPr lang="ru-RU"/>
        </a:p>
      </dgm:t>
    </dgm:pt>
    <dgm:pt modelId="{7F06BDE9-3DB5-414E-A2A2-23B108B6B2EC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соревновательный</a:t>
          </a:r>
          <a:endParaRPr lang="ru-RU" dirty="0">
            <a:solidFill>
              <a:schemeClr val="bg2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BDFAB4-0D7A-4556-8E3A-672493631A49}" type="parTrans" cxnId="{958C5C9F-6527-4FEA-91A7-FD095C919B5B}">
      <dgm:prSet/>
      <dgm:spPr/>
      <dgm:t>
        <a:bodyPr/>
        <a:lstStyle/>
        <a:p>
          <a:endParaRPr lang="ru-RU"/>
        </a:p>
      </dgm:t>
    </dgm:pt>
    <dgm:pt modelId="{B8657178-9F3B-4B54-9315-4E27306B0035}" type="sibTrans" cxnId="{958C5C9F-6527-4FEA-91A7-FD095C919B5B}">
      <dgm:prSet/>
      <dgm:spPr/>
      <dgm:t>
        <a:bodyPr/>
        <a:lstStyle/>
        <a:p>
          <a:endParaRPr lang="ru-RU"/>
        </a:p>
      </dgm:t>
    </dgm:pt>
    <dgm:pt modelId="{2BFBD8FA-644C-4014-A1C7-4E0181A3B265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игровой</a:t>
          </a:r>
          <a:endParaRPr lang="ru-RU" dirty="0">
            <a:solidFill>
              <a:schemeClr val="bg2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840C05E-655E-4205-B557-060966CEA3E4}" type="parTrans" cxnId="{4E948B16-4510-4DE0-9971-2D664518C8BF}">
      <dgm:prSet/>
      <dgm:spPr/>
      <dgm:t>
        <a:bodyPr/>
        <a:lstStyle/>
        <a:p>
          <a:endParaRPr lang="ru-RU"/>
        </a:p>
      </dgm:t>
    </dgm:pt>
    <dgm:pt modelId="{64490D92-23DB-46A3-B23C-13B3AFF9B3D5}" type="sibTrans" cxnId="{4E948B16-4510-4DE0-9971-2D664518C8BF}">
      <dgm:prSet/>
      <dgm:spPr/>
      <dgm:t>
        <a:bodyPr/>
        <a:lstStyle/>
        <a:p>
          <a:endParaRPr lang="ru-RU"/>
        </a:p>
      </dgm:t>
    </dgm:pt>
    <dgm:pt modelId="{30021641-E213-4D1E-983E-62D6ADFC8929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круговой  тренировки</a:t>
          </a:r>
          <a:endParaRPr lang="ru-RU" dirty="0">
            <a:solidFill>
              <a:schemeClr val="bg2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93C1DD5-172E-4F42-A910-CEFA2185D899}" type="parTrans" cxnId="{65F58A3E-D4B5-4E83-ABFE-14B6AEF568D1}">
      <dgm:prSet/>
      <dgm:spPr/>
      <dgm:t>
        <a:bodyPr/>
        <a:lstStyle/>
        <a:p>
          <a:endParaRPr lang="ru-RU"/>
        </a:p>
      </dgm:t>
    </dgm:pt>
    <dgm:pt modelId="{066CB6BA-F395-4D73-8508-41D5B0AA3766}" type="sibTrans" cxnId="{65F58A3E-D4B5-4E83-ABFE-14B6AEF568D1}">
      <dgm:prSet/>
      <dgm:spPr/>
      <dgm:t>
        <a:bodyPr/>
        <a:lstStyle/>
        <a:p>
          <a:endParaRPr lang="ru-RU"/>
        </a:p>
      </dgm:t>
    </dgm:pt>
    <dgm:pt modelId="{0AA35802-DBAC-479B-8220-61C69C535477}" type="pres">
      <dgm:prSet presAssocID="{C0D1E2DC-029B-4342-8A38-8609DBAF234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C0CA608-65BF-4C69-BA8D-7056B586785C}" type="pres">
      <dgm:prSet presAssocID="{866449D5-DD0F-4139-BFA7-24176021C453}" presName="root" presStyleCnt="0"/>
      <dgm:spPr/>
    </dgm:pt>
    <dgm:pt modelId="{4D1E592F-202E-42DB-818C-2C15FBE8A9BF}" type="pres">
      <dgm:prSet presAssocID="{866449D5-DD0F-4139-BFA7-24176021C453}" presName="rootComposite" presStyleCnt="0"/>
      <dgm:spPr/>
    </dgm:pt>
    <dgm:pt modelId="{3E927DDA-176E-4AF3-8D7B-FD7E2C73E24E}" type="pres">
      <dgm:prSet presAssocID="{866449D5-DD0F-4139-BFA7-24176021C453}" presName="rootText" presStyleLbl="node1" presStyleIdx="0" presStyleCnt="1" custScaleX="573262"/>
      <dgm:spPr/>
      <dgm:t>
        <a:bodyPr/>
        <a:lstStyle/>
        <a:p>
          <a:endParaRPr lang="ru-RU"/>
        </a:p>
      </dgm:t>
    </dgm:pt>
    <dgm:pt modelId="{A03BDBE5-20D7-4DA3-A8BD-DA4840C3E7FF}" type="pres">
      <dgm:prSet presAssocID="{866449D5-DD0F-4139-BFA7-24176021C453}" presName="rootConnector" presStyleLbl="node1" presStyleIdx="0" presStyleCnt="1"/>
      <dgm:spPr/>
      <dgm:t>
        <a:bodyPr/>
        <a:lstStyle/>
        <a:p>
          <a:endParaRPr lang="ru-RU"/>
        </a:p>
      </dgm:t>
    </dgm:pt>
    <dgm:pt modelId="{900284AA-6EEF-4EEC-A5C4-2D360D99A9B4}" type="pres">
      <dgm:prSet presAssocID="{866449D5-DD0F-4139-BFA7-24176021C453}" presName="childShape" presStyleCnt="0"/>
      <dgm:spPr/>
    </dgm:pt>
    <dgm:pt modelId="{C23F2D2E-F23F-4C0D-B011-FC60A9DCA196}" type="pres">
      <dgm:prSet presAssocID="{48648FF5-38EC-4E59-AAE4-2205827B027E}" presName="Name13" presStyleLbl="parChTrans1D2" presStyleIdx="0" presStyleCnt="6"/>
      <dgm:spPr/>
      <dgm:t>
        <a:bodyPr/>
        <a:lstStyle/>
        <a:p>
          <a:endParaRPr lang="ru-RU"/>
        </a:p>
      </dgm:t>
    </dgm:pt>
    <dgm:pt modelId="{6ECB2ED5-5ECF-4246-B1C5-364ECF327B60}" type="pres">
      <dgm:prSet presAssocID="{335BDEE9-7E80-4B1D-B8A1-DF8E5725F374}" presName="childText" presStyleLbl="bgAcc1" presStyleIdx="0" presStyleCnt="6" custScaleX="405662" custLinFactNeighborX="-4509" custLinFactNeighborY="-1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377E3-7F86-4FEF-8E4C-40D2281B6988}" type="pres">
      <dgm:prSet presAssocID="{F30F262B-3550-4689-B6E8-27E595EE11BC}" presName="Name13" presStyleLbl="parChTrans1D2" presStyleIdx="1" presStyleCnt="6"/>
      <dgm:spPr/>
      <dgm:t>
        <a:bodyPr/>
        <a:lstStyle/>
        <a:p>
          <a:endParaRPr lang="ru-RU"/>
        </a:p>
      </dgm:t>
    </dgm:pt>
    <dgm:pt modelId="{37AB82E6-E64B-4D28-9B3E-382A0B79F854}" type="pres">
      <dgm:prSet presAssocID="{0B758C79-2E58-4B23-84DF-F4872029327D}" presName="childText" presStyleLbl="bgAcc1" presStyleIdx="1" presStyleCnt="6" custScaleX="405662" custLinFactNeighborX="-4509" custLinFactNeighborY="-1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48EC3-C260-4FB6-92CB-16EA553D0FCA}" type="pres">
      <dgm:prSet presAssocID="{DD4D27E5-F82D-4EF5-A286-B880C32C8DEE}" presName="Name13" presStyleLbl="parChTrans1D2" presStyleIdx="2" presStyleCnt="6"/>
      <dgm:spPr/>
      <dgm:t>
        <a:bodyPr/>
        <a:lstStyle/>
        <a:p>
          <a:endParaRPr lang="ru-RU"/>
        </a:p>
      </dgm:t>
    </dgm:pt>
    <dgm:pt modelId="{CD8753B9-18CD-4EEC-B365-26C33A5250D0}" type="pres">
      <dgm:prSet presAssocID="{FA2E8053-AB10-4796-B03F-BC54FF07102A}" presName="childText" presStyleLbl="bgAcc1" presStyleIdx="2" presStyleCnt="6" custScaleX="405662" custLinFactNeighborX="-4509" custLinFactNeighborY="-1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DFC2F-AB06-47B4-A5F5-E7DADC642A26}" type="pres">
      <dgm:prSet presAssocID="{AEBDFAB4-0D7A-4556-8E3A-672493631A49}" presName="Name13" presStyleLbl="parChTrans1D2" presStyleIdx="3" presStyleCnt="6"/>
      <dgm:spPr/>
      <dgm:t>
        <a:bodyPr/>
        <a:lstStyle/>
        <a:p>
          <a:endParaRPr lang="ru-RU"/>
        </a:p>
      </dgm:t>
    </dgm:pt>
    <dgm:pt modelId="{81D9EBD5-D83D-46BE-A13E-E40091C6504C}" type="pres">
      <dgm:prSet presAssocID="{7F06BDE9-3DB5-414E-A2A2-23B108B6B2EC}" presName="childText" presStyleLbl="bgAcc1" presStyleIdx="3" presStyleCnt="6" custScaleX="405662" custLinFactNeighborX="-4509" custLinFactNeighborY="-1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17B0-A22F-43EF-A150-3FBB8698FC74}" type="pres">
      <dgm:prSet presAssocID="{7840C05E-655E-4205-B557-060966CEA3E4}" presName="Name13" presStyleLbl="parChTrans1D2" presStyleIdx="4" presStyleCnt="6"/>
      <dgm:spPr/>
      <dgm:t>
        <a:bodyPr/>
        <a:lstStyle/>
        <a:p>
          <a:endParaRPr lang="ru-RU"/>
        </a:p>
      </dgm:t>
    </dgm:pt>
    <dgm:pt modelId="{22FE793C-0CDD-4F60-9E21-89E6F3AF5025}" type="pres">
      <dgm:prSet presAssocID="{2BFBD8FA-644C-4014-A1C7-4E0181A3B265}" presName="childText" presStyleLbl="bgAcc1" presStyleIdx="4" presStyleCnt="6" custScaleX="405662" custLinFactNeighborX="-4509" custLinFactNeighborY="-1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FB6A7-D836-4CB3-820F-FAB18CCF647E}" type="pres">
      <dgm:prSet presAssocID="{293C1DD5-172E-4F42-A910-CEFA2185D899}" presName="Name13" presStyleLbl="parChTrans1D2" presStyleIdx="5" presStyleCnt="6"/>
      <dgm:spPr/>
      <dgm:t>
        <a:bodyPr/>
        <a:lstStyle/>
        <a:p>
          <a:endParaRPr lang="ru-RU"/>
        </a:p>
      </dgm:t>
    </dgm:pt>
    <dgm:pt modelId="{FA19FB96-4FA8-4659-944A-E71FD97D1F0B}" type="pres">
      <dgm:prSet presAssocID="{30021641-E213-4D1E-983E-62D6ADFC8929}" presName="childText" presStyleLbl="bgAcc1" presStyleIdx="5" presStyleCnt="6" custScaleX="405662" custLinFactNeighborX="-4509" custLinFactNeighborY="-1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F9A2BD-C739-465D-87B6-818C82DBF01C}" srcId="{866449D5-DD0F-4139-BFA7-24176021C453}" destId="{335BDEE9-7E80-4B1D-B8A1-DF8E5725F374}" srcOrd="0" destOrd="0" parTransId="{48648FF5-38EC-4E59-AAE4-2205827B027E}" sibTransId="{74DF9DE1-F7C5-48FC-ABD3-FD6097ADD2F5}"/>
    <dgm:cxn modelId="{801EDBB9-EB90-4F38-845C-E32AA03E43EB}" type="presOf" srcId="{0B758C79-2E58-4B23-84DF-F4872029327D}" destId="{37AB82E6-E64B-4D28-9B3E-382A0B79F854}" srcOrd="0" destOrd="0" presId="urn:microsoft.com/office/officeart/2005/8/layout/hierarchy3"/>
    <dgm:cxn modelId="{5F003793-959A-4BC5-B3FF-D386F8EBF698}" type="presOf" srcId="{30021641-E213-4D1E-983E-62D6ADFC8929}" destId="{FA19FB96-4FA8-4659-944A-E71FD97D1F0B}" srcOrd="0" destOrd="0" presId="urn:microsoft.com/office/officeart/2005/8/layout/hierarchy3"/>
    <dgm:cxn modelId="{1DFDED9F-4719-4F3C-A936-529E9401ACDF}" type="presOf" srcId="{866449D5-DD0F-4139-BFA7-24176021C453}" destId="{3E927DDA-176E-4AF3-8D7B-FD7E2C73E24E}" srcOrd="0" destOrd="0" presId="urn:microsoft.com/office/officeart/2005/8/layout/hierarchy3"/>
    <dgm:cxn modelId="{65F58A3E-D4B5-4E83-ABFE-14B6AEF568D1}" srcId="{866449D5-DD0F-4139-BFA7-24176021C453}" destId="{30021641-E213-4D1E-983E-62D6ADFC8929}" srcOrd="5" destOrd="0" parTransId="{293C1DD5-172E-4F42-A910-CEFA2185D899}" sibTransId="{066CB6BA-F395-4D73-8508-41D5B0AA3766}"/>
    <dgm:cxn modelId="{84521E88-D016-494F-A194-65DEC2EF47FF}" type="presOf" srcId="{866449D5-DD0F-4139-BFA7-24176021C453}" destId="{A03BDBE5-20D7-4DA3-A8BD-DA4840C3E7FF}" srcOrd="1" destOrd="0" presId="urn:microsoft.com/office/officeart/2005/8/layout/hierarchy3"/>
    <dgm:cxn modelId="{9EB39D43-7557-4ED6-8634-228FA870E149}" type="presOf" srcId="{DD4D27E5-F82D-4EF5-A286-B880C32C8DEE}" destId="{B8E48EC3-C260-4FB6-92CB-16EA553D0FCA}" srcOrd="0" destOrd="0" presId="urn:microsoft.com/office/officeart/2005/8/layout/hierarchy3"/>
    <dgm:cxn modelId="{434DEF2B-971C-42B2-BB56-E27113CCCAB9}" type="presOf" srcId="{F30F262B-3550-4689-B6E8-27E595EE11BC}" destId="{89B377E3-7F86-4FEF-8E4C-40D2281B6988}" srcOrd="0" destOrd="0" presId="urn:microsoft.com/office/officeart/2005/8/layout/hierarchy3"/>
    <dgm:cxn modelId="{96169CF8-F0E1-42F9-A6B4-81BF61897123}" type="presOf" srcId="{2BFBD8FA-644C-4014-A1C7-4E0181A3B265}" destId="{22FE793C-0CDD-4F60-9E21-89E6F3AF5025}" srcOrd="0" destOrd="0" presId="urn:microsoft.com/office/officeart/2005/8/layout/hierarchy3"/>
    <dgm:cxn modelId="{020A2AA0-4CC4-46A2-A9E0-76D9D21DD106}" type="presOf" srcId="{293C1DD5-172E-4F42-A910-CEFA2185D899}" destId="{1E1FB6A7-D836-4CB3-820F-FAB18CCF647E}" srcOrd="0" destOrd="0" presId="urn:microsoft.com/office/officeart/2005/8/layout/hierarchy3"/>
    <dgm:cxn modelId="{FFF37518-E3F1-45D3-8E42-65F68EC31FCD}" srcId="{866449D5-DD0F-4139-BFA7-24176021C453}" destId="{FA2E8053-AB10-4796-B03F-BC54FF07102A}" srcOrd="2" destOrd="0" parTransId="{DD4D27E5-F82D-4EF5-A286-B880C32C8DEE}" sibTransId="{03489FFE-0667-4F05-A4CD-420C9280E23F}"/>
    <dgm:cxn modelId="{FABF5EA5-7A4A-4BD6-A87F-1283728E9222}" type="presOf" srcId="{AEBDFAB4-0D7A-4556-8E3A-672493631A49}" destId="{0D3DFC2F-AB06-47B4-A5F5-E7DADC642A26}" srcOrd="0" destOrd="0" presId="urn:microsoft.com/office/officeart/2005/8/layout/hierarchy3"/>
    <dgm:cxn modelId="{25B82744-151E-430E-87D6-7A0BCDEBCE24}" type="presOf" srcId="{7F06BDE9-3DB5-414E-A2A2-23B108B6B2EC}" destId="{81D9EBD5-D83D-46BE-A13E-E40091C6504C}" srcOrd="0" destOrd="0" presId="urn:microsoft.com/office/officeart/2005/8/layout/hierarchy3"/>
    <dgm:cxn modelId="{3F38D74E-AB48-4380-9167-74B51249112B}" type="presOf" srcId="{C0D1E2DC-029B-4342-8A38-8609DBAF2344}" destId="{0AA35802-DBAC-479B-8220-61C69C535477}" srcOrd="0" destOrd="0" presId="urn:microsoft.com/office/officeart/2005/8/layout/hierarchy3"/>
    <dgm:cxn modelId="{493155A1-38EC-430B-8869-D624810392C7}" srcId="{C0D1E2DC-029B-4342-8A38-8609DBAF2344}" destId="{866449D5-DD0F-4139-BFA7-24176021C453}" srcOrd="0" destOrd="0" parTransId="{3D6B2550-D2A4-4737-8D1E-72287BF05485}" sibTransId="{A6CE3AF0-2638-4DF0-9A40-3B5BB72EBEF0}"/>
    <dgm:cxn modelId="{9B23B1C1-3E3C-483C-9D64-CB1EA68B0A5B}" type="presOf" srcId="{48648FF5-38EC-4E59-AAE4-2205827B027E}" destId="{C23F2D2E-F23F-4C0D-B011-FC60A9DCA196}" srcOrd="0" destOrd="0" presId="urn:microsoft.com/office/officeart/2005/8/layout/hierarchy3"/>
    <dgm:cxn modelId="{281D7B3B-D4CF-423C-9C27-AD2419CF3BFA}" type="presOf" srcId="{7840C05E-655E-4205-B557-060966CEA3E4}" destId="{13B517B0-A22F-43EF-A150-3FBB8698FC74}" srcOrd="0" destOrd="0" presId="urn:microsoft.com/office/officeart/2005/8/layout/hierarchy3"/>
    <dgm:cxn modelId="{F3E7F07C-8697-4007-8B0E-50C023702EB4}" srcId="{866449D5-DD0F-4139-BFA7-24176021C453}" destId="{0B758C79-2E58-4B23-84DF-F4872029327D}" srcOrd="1" destOrd="0" parTransId="{F30F262B-3550-4689-B6E8-27E595EE11BC}" sibTransId="{66A8214C-FDCD-4AF0-9F04-0BCB862D4377}"/>
    <dgm:cxn modelId="{4E948B16-4510-4DE0-9971-2D664518C8BF}" srcId="{866449D5-DD0F-4139-BFA7-24176021C453}" destId="{2BFBD8FA-644C-4014-A1C7-4E0181A3B265}" srcOrd="4" destOrd="0" parTransId="{7840C05E-655E-4205-B557-060966CEA3E4}" sibTransId="{64490D92-23DB-46A3-B23C-13B3AFF9B3D5}"/>
    <dgm:cxn modelId="{B0167F17-B9A9-4842-9B8A-468B8BB87C4E}" type="presOf" srcId="{335BDEE9-7E80-4B1D-B8A1-DF8E5725F374}" destId="{6ECB2ED5-5ECF-4246-B1C5-364ECF327B60}" srcOrd="0" destOrd="0" presId="urn:microsoft.com/office/officeart/2005/8/layout/hierarchy3"/>
    <dgm:cxn modelId="{958C5C9F-6527-4FEA-91A7-FD095C919B5B}" srcId="{866449D5-DD0F-4139-BFA7-24176021C453}" destId="{7F06BDE9-3DB5-414E-A2A2-23B108B6B2EC}" srcOrd="3" destOrd="0" parTransId="{AEBDFAB4-0D7A-4556-8E3A-672493631A49}" sibTransId="{B8657178-9F3B-4B54-9315-4E27306B0035}"/>
    <dgm:cxn modelId="{3456FCE0-069B-4ED9-8ADB-9768A089A86F}" type="presOf" srcId="{FA2E8053-AB10-4796-B03F-BC54FF07102A}" destId="{CD8753B9-18CD-4EEC-B365-26C33A5250D0}" srcOrd="0" destOrd="0" presId="urn:microsoft.com/office/officeart/2005/8/layout/hierarchy3"/>
    <dgm:cxn modelId="{83DEDB1A-DF93-471B-A8AA-DA865671440B}" type="presParOf" srcId="{0AA35802-DBAC-479B-8220-61C69C535477}" destId="{8C0CA608-65BF-4C69-BA8D-7056B586785C}" srcOrd="0" destOrd="0" presId="urn:microsoft.com/office/officeart/2005/8/layout/hierarchy3"/>
    <dgm:cxn modelId="{53E93AD5-4F0F-48C7-92A8-FEE843C1E914}" type="presParOf" srcId="{8C0CA608-65BF-4C69-BA8D-7056B586785C}" destId="{4D1E592F-202E-42DB-818C-2C15FBE8A9BF}" srcOrd="0" destOrd="0" presId="urn:microsoft.com/office/officeart/2005/8/layout/hierarchy3"/>
    <dgm:cxn modelId="{47065A2F-D044-410D-85AD-92566573B1BB}" type="presParOf" srcId="{4D1E592F-202E-42DB-818C-2C15FBE8A9BF}" destId="{3E927DDA-176E-4AF3-8D7B-FD7E2C73E24E}" srcOrd="0" destOrd="0" presId="urn:microsoft.com/office/officeart/2005/8/layout/hierarchy3"/>
    <dgm:cxn modelId="{BE9708CF-03BD-45F0-8A73-566145C2C954}" type="presParOf" srcId="{4D1E592F-202E-42DB-818C-2C15FBE8A9BF}" destId="{A03BDBE5-20D7-4DA3-A8BD-DA4840C3E7FF}" srcOrd="1" destOrd="0" presId="urn:microsoft.com/office/officeart/2005/8/layout/hierarchy3"/>
    <dgm:cxn modelId="{29A1109B-2276-40E8-92DC-FFBFE8567D57}" type="presParOf" srcId="{8C0CA608-65BF-4C69-BA8D-7056B586785C}" destId="{900284AA-6EEF-4EEC-A5C4-2D360D99A9B4}" srcOrd="1" destOrd="0" presId="urn:microsoft.com/office/officeart/2005/8/layout/hierarchy3"/>
    <dgm:cxn modelId="{406AB303-05B4-4A46-9FD7-85DC45402D6C}" type="presParOf" srcId="{900284AA-6EEF-4EEC-A5C4-2D360D99A9B4}" destId="{C23F2D2E-F23F-4C0D-B011-FC60A9DCA196}" srcOrd="0" destOrd="0" presId="urn:microsoft.com/office/officeart/2005/8/layout/hierarchy3"/>
    <dgm:cxn modelId="{75DA7F1F-EEDE-4499-AF70-643170DFF9CE}" type="presParOf" srcId="{900284AA-6EEF-4EEC-A5C4-2D360D99A9B4}" destId="{6ECB2ED5-5ECF-4246-B1C5-364ECF327B60}" srcOrd="1" destOrd="0" presId="urn:microsoft.com/office/officeart/2005/8/layout/hierarchy3"/>
    <dgm:cxn modelId="{C3BE773C-0E76-4125-A69F-C7CEFD4F3DD7}" type="presParOf" srcId="{900284AA-6EEF-4EEC-A5C4-2D360D99A9B4}" destId="{89B377E3-7F86-4FEF-8E4C-40D2281B6988}" srcOrd="2" destOrd="0" presId="urn:microsoft.com/office/officeart/2005/8/layout/hierarchy3"/>
    <dgm:cxn modelId="{49D5C73C-0D8A-4716-898B-8C0EEEC433FC}" type="presParOf" srcId="{900284AA-6EEF-4EEC-A5C4-2D360D99A9B4}" destId="{37AB82E6-E64B-4D28-9B3E-382A0B79F854}" srcOrd="3" destOrd="0" presId="urn:microsoft.com/office/officeart/2005/8/layout/hierarchy3"/>
    <dgm:cxn modelId="{8CF1CCAE-8EC4-445A-A070-1B4AE89138B5}" type="presParOf" srcId="{900284AA-6EEF-4EEC-A5C4-2D360D99A9B4}" destId="{B8E48EC3-C260-4FB6-92CB-16EA553D0FCA}" srcOrd="4" destOrd="0" presId="urn:microsoft.com/office/officeart/2005/8/layout/hierarchy3"/>
    <dgm:cxn modelId="{D4C7FC08-E832-457D-8C1C-587EDE50946B}" type="presParOf" srcId="{900284AA-6EEF-4EEC-A5C4-2D360D99A9B4}" destId="{CD8753B9-18CD-4EEC-B365-26C33A5250D0}" srcOrd="5" destOrd="0" presId="urn:microsoft.com/office/officeart/2005/8/layout/hierarchy3"/>
    <dgm:cxn modelId="{39528882-40EC-4FF0-AF3F-01316AB9EBDF}" type="presParOf" srcId="{900284AA-6EEF-4EEC-A5C4-2D360D99A9B4}" destId="{0D3DFC2F-AB06-47B4-A5F5-E7DADC642A26}" srcOrd="6" destOrd="0" presId="urn:microsoft.com/office/officeart/2005/8/layout/hierarchy3"/>
    <dgm:cxn modelId="{B46C8D9B-2153-435C-8D2A-131D0A00DDD8}" type="presParOf" srcId="{900284AA-6EEF-4EEC-A5C4-2D360D99A9B4}" destId="{81D9EBD5-D83D-46BE-A13E-E40091C6504C}" srcOrd="7" destOrd="0" presId="urn:microsoft.com/office/officeart/2005/8/layout/hierarchy3"/>
    <dgm:cxn modelId="{02250755-761B-4523-9B7E-D074513CDF02}" type="presParOf" srcId="{900284AA-6EEF-4EEC-A5C4-2D360D99A9B4}" destId="{13B517B0-A22F-43EF-A150-3FBB8698FC74}" srcOrd="8" destOrd="0" presId="urn:microsoft.com/office/officeart/2005/8/layout/hierarchy3"/>
    <dgm:cxn modelId="{FE55501A-C2B3-4A76-BCB5-E55120703F3B}" type="presParOf" srcId="{900284AA-6EEF-4EEC-A5C4-2D360D99A9B4}" destId="{22FE793C-0CDD-4F60-9E21-89E6F3AF5025}" srcOrd="9" destOrd="0" presId="urn:microsoft.com/office/officeart/2005/8/layout/hierarchy3"/>
    <dgm:cxn modelId="{27D4A82C-1980-4FAC-B836-8BF3D45581AA}" type="presParOf" srcId="{900284AA-6EEF-4EEC-A5C4-2D360D99A9B4}" destId="{1E1FB6A7-D836-4CB3-820F-FAB18CCF647E}" srcOrd="10" destOrd="0" presId="urn:microsoft.com/office/officeart/2005/8/layout/hierarchy3"/>
    <dgm:cxn modelId="{52DAD1E5-5EB9-4C02-8D49-DE819231987D}" type="presParOf" srcId="{900284AA-6EEF-4EEC-A5C4-2D360D99A9B4}" destId="{FA19FB96-4FA8-4659-944A-E71FD97D1F0B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8C4E5A-AF05-4D63-8FB0-28C5AFA636AC}">
      <dsp:nvSpPr>
        <dsp:cNvPr id="0" name=""/>
        <dsp:cNvSpPr/>
      </dsp:nvSpPr>
      <dsp:spPr>
        <a:xfrm>
          <a:off x="4208451" y="773670"/>
          <a:ext cx="436663" cy="2112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2702"/>
              </a:lnTo>
              <a:lnTo>
                <a:pt x="436663" y="21127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8FBCD-91A0-483B-B254-274E88018B7D}">
      <dsp:nvSpPr>
        <dsp:cNvPr id="0" name=""/>
        <dsp:cNvSpPr/>
      </dsp:nvSpPr>
      <dsp:spPr>
        <a:xfrm>
          <a:off x="4208451" y="773670"/>
          <a:ext cx="436663" cy="1658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714"/>
              </a:lnTo>
              <a:lnTo>
                <a:pt x="436663" y="16587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C72B6-D533-4507-BCB1-420D1546AD0D}">
      <dsp:nvSpPr>
        <dsp:cNvPr id="0" name=""/>
        <dsp:cNvSpPr/>
      </dsp:nvSpPr>
      <dsp:spPr>
        <a:xfrm>
          <a:off x="4208451" y="773670"/>
          <a:ext cx="436663" cy="1204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725"/>
              </a:lnTo>
              <a:lnTo>
                <a:pt x="436663" y="12047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94162-D647-45B0-BF33-37617E37CF8D}">
      <dsp:nvSpPr>
        <dsp:cNvPr id="0" name=""/>
        <dsp:cNvSpPr/>
      </dsp:nvSpPr>
      <dsp:spPr>
        <a:xfrm>
          <a:off x="4208451" y="773670"/>
          <a:ext cx="436663" cy="750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0737"/>
              </a:lnTo>
              <a:lnTo>
                <a:pt x="436663" y="7507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A7250-B40B-43E2-B3F6-4D226DC4668D}">
      <dsp:nvSpPr>
        <dsp:cNvPr id="0" name=""/>
        <dsp:cNvSpPr/>
      </dsp:nvSpPr>
      <dsp:spPr>
        <a:xfrm>
          <a:off x="4208451" y="773670"/>
          <a:ext cx="436663" cy="29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748"/>
              </a:lnTo>
              <a:lnTo>
                <a:pt x="436663" y="2967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74AF4-9BCA-4EDA-98A2-0F2ABA454C5A}">
      <dsp:nvSpPr>
        <dsp:cNvPr id="0" name=""/>
        <dsp:cNvSpPr/>
      </dsp:nvSpPr>
      <dsp:spPr>
        <a:xfrm>
          <a:off x="3953823" y="319710"/>
          <a:ext cx="1494328" cy="134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10"/>
              </a:lnTo>
              <a:lnTo>
                <a:pt x="1494328" y="67110"/>
              </a:lnTo>
              <a:lnTo>
                <a:pt x="1494328" y="1342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A8245-0EC5-4B0D-A376-1793186CB464}">
      <dsp:nvSpPr>
        <dsp:cNvPr id="0" name=""/>
        <dsp:cNvSpPr/>
      </dsp:nvSpPr>
      <dsp:spPr>
        <a:xfrm>
          <a:off x="2337059" y="773670"/>
          <a:ext cx="1196202" cy="134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39"/>
              </a:lnTo>
              <a:lnTo>
                <a:pt x="1196202" y="67139"/>
              </a:lnTo>
              <a:lnTo>
                <a:pt x="1196202" y="1342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1CF0D-5FAA-4A49-B07A-EDB77409443B}">
      <dsp:nvSpPr>
        <dsp:cNvPr id="0" name=""/>
        <dsp:cNvSpPr/>
      </dsp:nvSpPr>
      <dsp:spPr>
        <a:xfrm>
          <a:off x="2337059" y="773670"/>
          <a:ext cx="138108" cy="134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39"/>
              </a:lnTo>
              <a:lnTo>
                <a:pt x="138108" y="67139"/>
              </a:lnTo>
              <a:lnTo>
                <a:pt x="138108" y="1342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E5456-7E15-4410-B589-65FBE6556F55}">
      <dsp:nvSpPr>
        <dsp:cNvPr id="0" name=""/>
        <dsp:cNvSpPr/>
      </dsp:nvSpPr>
      <dsp:spPr>
        <a:xfrm>
          <a:off x="791696" y="1227658"/>
          <a:ext cx="154501" cy="3474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4668"/>
              </a:lnTo>
              <a:lnTo>
                <a:pt x="154501" y="34746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1DD57-CA09-439E-87F5-9B02B2B9B70B}">
      <dsp:nvSpPr>
        <dsp:cNvPr id="0" name=""/>
        <dsp:cNvSpPr/>
      </dsp:nvSpPr>
      <dsp:spPr>
        <a:xfrm>
          <a:off x="791696" y="1227658"/>
          <a:ext cx="154501" cy="3020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0679"/>
              </a:lnTo>
              <a:lnTo>
                <a:pt x="154501" y="30206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CB200E-DB8B-4332-935A-A1E3D92F14EE}">
      <dsp:nvSpPr>
        <dsp:cNvPr id="0" name=""/>
        <dsp:cNvSpPr/>
      </dsp:nvSpPr>
      <dsp:spPr>
        <a:xfrm>
          <a:off x="791696" y="1227658"/>
          <a:ext cx="123374" cy="2570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0524"/>
              </a:lnTo>
              <a:lnTo>
                <a:pt x="123374" y="25705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A70C5-B90A-444D-BE87-3C4271D25F4F}">
      <dsp:nvSpPr>
        <dsp:cNvPr id="0" name=""/>
        <dsp:cNvSpPr/>
      </dsp:nvSpPr>
      <dsp:spPr>
        <a:xfrm>
          <a:off x="791696" y="1227658"/>
          <a:ext cx="144405" cy="2200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0447"/>
              </a:lnTo>
              <a:lnTo>
                <a:pt x="144405" y="22004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E293B1-6EDC-4D36-BB97-C64ABC72F396}">
      <dsp:nvSpPr>
        <dsp:cNvPr id="0" name=""/>
        <dsp:cNvSpPr/>
      </dsp:nvSpPr>
      <dsp:spPr>
        <a:xfrm>
          <a:off x="791696" y="1227658"/>
          <a:ext cx="144405" cy="1734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4322"/>
              </a:lnTo>
              <a:lnTo>
                <a:pt x="144405" y="17343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E2303-F63A-4BDC-82DF-F82759991ADF}">
      <dsp:nvSpPr>
        <dsp:cNvPr id="0" name=""/>
        <dsp:cNvSpPr/>
      </dsp:nvSpPr>
      <dsp:spPr>
        <a:xfrm>
          <a:off x="791696" y="1227658"/>
          <a:ext cx="144405" cy="1280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333"/>
              </a:lnTo>
              <a:lnTo>
                <a:pt x="144405" y="12803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2D0DF-3789-48BE-AE07-F432AB5373B3}">
      <dsp:nvSpPr>
        <dsp:cNvPr id="0" name=""/>
        <dsp:cNvSpPr/>
      </dsp:nvSpPr>
      <dsp:spPr>
        <a:xfrm>
          <a:off x="791696" y="1227658"/>
          <a:ext cx="144405" cy="826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6345"/>
              </a:lnTo>
              <a:lnTo>
                <a:pt x="144405" y="8263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20416-0543-4E3A-BD05-FD8384D66AC0}">
      <dsp:nvSpPr>
        <dsp:cNvPr id="0" name=""/>
        <dsp:cNvSpPr/>
      </dsp:nvSpPr>
      <dsp:spPr>
        <a:xfrm>
          <a:off x="791696" y="1227658"/>
          <a:ext cx="144405" cy="372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356"/>
              </a:lnTo>
              <a:lnTo>
                <a:pt x="144405" y="3723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2B765-8300-411C-9A7C-C58D9B28CDAA}">
      <dsp:nvSpPr>
        <dsp:cNvPr id="0" name=""/>
        <dsp:cNvSpPr/>
      </dsp:nvSpPr>
      <dsp:spPr>
        <a:xfrm>
          <a:off x="1278965" y="773670"/>
          <a:ext cx="1058093" cy="134278"/>
        </a:xfrm>
        <a:custGeom>
          <a:avLst/>
          <a:gdLst/>
          <a:ahLst/>
          <a:cxnLst/>
          <a:rect l="0" t="0" r="0" b="0"/>
          <a:pathLst>
            <a:path>
              <a:moveTo>
                <a:pt x="1058093" y="0"/>
              </a:moveTo>
              <a:lnTo>
                <a:pt x="1058093" y="67139"/>
              </a:lnTo>
              <a:lnTo>
                <a:pt x="0" y="67139"/>
              </a:lnTo>
              <a:lnTo>
                <a:pt x="0" y="1342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0031C-2562-481A-A494-731BF2BDAEB8}">
      <dsp:nvSpPr>
        <dsp:cNvPr id="0" name=""/>
        <dsp:cNvSpPr/>
      </dsp:nvSpPr>
      <dsp:spPr>
        <a:xfrm>
          <a:off x="2337059" y="319710"/>
          <a:ext cx="1616764" cy="134250"/>
        </a:xfrm>
        <a:custGeom>
          <a:avLst/>
          <a:gdLst/>
          <a:ahLst/>
          <a:cxnLst/>
          <a:rect l="0" t="0" r="0" b="0"/>
          <a:pathLst>
            <a:path>
              <a:moveTo>
                <a:pt x="1616764" y="0"/>
              </a:moveTo>
              <a:lnTo>
                <a:pt x="1616764" y="67110"/>
              </a:lnTo>
              <a:lnTo>
                <a:pt x="0" y="67110"/>
              </a:lnTo>
              <a:lnTo>
                <a:pt x="0" y="1342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14734-AC8B-4B63-A39A-20EF4A66C606}">
      <dsp:nvSpPr>
        <dsp:cNvPr id="0" name=""/>
        <dsp:cNvSpPr/>
      </dsp:nvSpPr>
      <dsp:spPr>
        <a:xfrm>
          <a:off x="2142429" y="0"/>
          <a:ext cx="3622789" cy="31971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Методы учебно-воспитательного процесса</a:t>
          </a:r>
          <a:endParaRPr lang="ru-RU" sz="1400" b="1" kern="1200" dirty="0"/>
        </a:p>
      </dsp:txBody>
      <dsp:txXfrm>
        <a:off x="2142429" y="0"/>
        <a:ext cx="3622789" cy="319710"/>
      </dsp:txXfrm>
    </dsp:sp>
    <dsp:sp modelId="{928698DF-547D-4506-91A9-7FBDB2DB7C36}">
      <dsp:nvSpPr>
        <dsp:cNvPr id="0" name=""/>
        <dsp:cNvSpPr/>
      </dsp:nvSpPr>
      <dsp:spPr>
        <a:xfrm>
          <a:off x="909869" y="453960"/>
          <a:ext cx="2854379" cy="31971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Методы усвоения учебного материала</a:t>
          </a:r>
          <a:endParaRPr lang="ru-RU" sz="1100" b="1" kern="1200" dirty="0"/>
        </a:p>
      </dsp:txBody>
      <dsp:txXfrm>
        <a:off x="909869" y="453960"/>
        <a:ext cx="2854379" cy="319710"/>
      </dsp:txXfrm>
    </dsp:sp>
    <dsp:sp modelId="{D52AAEAB-65AC-4158-9C5F-1070AC4046C9}">
      <dsp:nvSpPr>
        <dsp:cNvPr id="0" name=""/>
        <dsp:cNvSpPr/>
      </dsp:nvSpPr>
      <dsp:spPr>
        <a:xfrm>
          <a:off x="669879" y="907948"/>
          <a:ext cx="1218172" cy="31971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практические</a:t>
          </a:r>
          <a:endParaRPr lang="ru-RU" sz="1100" b="1" kern="1200" dirty="0"/>
        </a:p>
      </dsp:txBody>
      <dsp:txXfrm>
        <a:off x="669879" y="907948"/>
        <a:ext cx="1218172" cy="319710"/>
      </dsp:txXfrm>
    </dsp:sp>
    <dsp:sp modelId="{1D995238-9C2C-4689-B3E8-B704AE957C12}">
      <dsp:nvSpPr>
        <dsp:cNvPr id="0" name=""/>
        <dsp:cNvSpPr/>
      </dsp:nvSpPr>
      <dsp:spPr>
        <a:xfrm>
          <a:off x="936101" y="1440160"/>
          <a:ext cx="3055316" cy="31971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расчлененного </a:t>
          </a:r>
          <a:r>
            <a:rPr lang="ru-RU" sz="1100" kern="1200" dirty="0"/>
            <a:t>обучения</a:t>
          </a:r>
        </a:p>
      </dsp:txBody>
      <dsp:txXfrm>
        <a:off x="936101" y="1440160"/>
        <a:ext cx="3055316" cy="319710"/>
      </dsp:txXfrm>
    </dsp:sp>
    <dsp:sp modelId="{694B6EA8-6173-4148-93C5-6632D9926CD0}">
      <dsp:nvSpPr>
        <dsp:cNvPr id="0" name=""/>
        <dsp:cNvSpPr/>
      </dsp:nvSpPr>
      <dsp:spPr>
        <a:xfrm>
          <a:off x="936101" y="1894149"/>
          <a:ext cx="3055316" cy="31971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целостного обучения</a:t>
          </a:r>
        </a:p>
      </dsp:txBody>
      <dsp:txXfrm>
        <a:off x="936101" y="1894149"/>
        <a:ext cx="3055316" cy="319710"/>
      </dsp:txXfrm>
    </dsp:sp>
    <dsp:sp modelId="{AA102D15-BA7D-4A66-B089-EF6F2BAAB5CD}">
      <dsp:nvSpPr>
        <dsp:cNvPr id="0" name=""/>
        <dsp:cNvSpPr/>
      </dsp:nvSpPr>
      <dsp:spPr>
        <a:xfrm>
          <a:off x="936101" y="2348137"/>
          <a:ext cx="3055316" cy="31971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строго </a:t>
          </a:r>
          <a:r>
            <a:rPr lang="ru-RU" sz="1100" kern="1200" dirty="0" smtClean="0"/>
            <a:t>регламентированного упражнения</a:t>
          </a:r>
          <a:endParaRPr lang="ru-RU" sz="1100" kern="1200" dirty="0"/>
        </a:p>
      </dsp:txBody>
      <dsp:txXfrm>
        <a:off x="936101" y="2348137"/>
        <a:ext cx="3055316" cy="319710"/>
      </dsp:txXfrm>
    </dsp:sp>
    <dsp:sp modelId="{3C0EC4BC-E627-4ECC-988A-422E2E3FA8EF}">
      <dsp:nvSpPr>
        <dsp:cNvPr id="0" name=""/>
        <dsp:cNvSpPr/>
      </dsp:nvSpPr>
      <dsp:spPr>
        <a:xfrm>
          <a:off x="936101" y="2802126"/>
          <a:ext cx="3055316" cy="31971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строго регламентируемого упражнения</a:t>
          </a:r>
        </a:p>
      </dsp:txBody>
      <dsp:txXfrm>
        <a:off x="936101" y="2802126"/>
        <a:ext cx="3055316" cy="319710"/>
      </dsp:txXfrm>
    </dsp:sp>
    <dsp:sp modelId="{FA45B529-54F5-48C4-953B-2001015EEE2A}">
      <dsp:nvSpPr>
        <dsp:cNvPr id="0" name=""/>
        <dsp:cNvSpPr/>
      </dsp:nvSpPr>
      <dsp:spPr>
        <a:xfrm>
          <a:off x="936101" y="3268250"/>
          <a:ext cx="3086277" cy="31971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стандартно-повторного упражнения</a:t>
          </a:r>
        </a:p>
      </dsp:txBody>
      <dsp:txXfrm>
        <a:off x="936101" y="3268250"/>
        <a:ext cx="3086277" cy="319710"/>
      </dsp:txXfrm>
    </dsp:sp>
    <dsp:sp modelId="{B20802CF-CF4C-4013-A594-D58CA6842016}">
      <dsp:nvSpPr>
        <dsp:cNvPr id="0" name=""/>
        <dsp:cNvSpPr/>
      </dsp:nvSpPr>
      <dsp:spPr>
        <a:xfrm>
          <a:off x="915071" y="3638328"/>
          <a:ext cx="3095645" cy="31971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переменного выполнения упражнений</a:t>
          </a:r>
          <a:endParaRPr lang="ru-RU" sz="1300" kern="1200" dirty="0"/>
        </a:p>
      </dsp:txBody>
      <dsp:txXfrm>
        <a:off x="915071" y="3638328"/>
        <a:ext cx="3095645" cy="319710"/>
      </dsp:txXfrm>
    </dsp:sp>
    <dsp:sp modelId="{9FBB0272-A9B3-4ADF-ABFF-AB7506FE7EC7}">
      <dsp:nvSpPr>
        <dsp:cNvPr id="0" name=""/>
        <dsp:cNvSpPr/>
      </dsp:nvSpPr>
      <dsp:spPr>
        <a:xfrm>
          <a:off x="946198" y="4088483"/>
          <a:ext cx="3074748" cy="31971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соревновательный</a:t>
          </a:r>
          <a:endParaRPr lang="ru-RU" sz="1300" kern="1200" dirty="0"/>
        </a:p>
      </dsp:txBody>
      <dsp:txXfrm>
        <a:off x="946198" y="4088483"/>
        <a:ext cx="3074748" cy="319710"/>
      </dsp:txXfrm>
    </dsp:sp>
    <dsp:sp modelId="{DBD161B0-ABB4-4D24-9AFF-5841A6B3E25B}">
      <dsp:nvSpPr>
        <dsp:cNvPr id="0" name=""/>
        <dsp:cNvSpPr/>
      </dsp:nvSpPr>
      <dsp:spPr>
        <a:xfrm>
          <a:off x="946198" y="4542471"/>
          <a:ext cx="3074454" cy="31971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игровой</a:t>
          </a:r>
          <a:endParaRPr lang="ru-RU" sz="1300" kern="1200" dirty="0"/>
        </a:p>
      </dsp:txBody>
      <dsp:txXfrm>
        <a:off x="946198" y="4542471"/>
        <a:ext cx="3074454" cy="319710"/>
      </dsp:txXfrm>
    </dsp:sp>
    <dsp:sp modelId="{BE30D99C-F227-4520-A866-9C3C4522D219}">
      <dsp:nvSpPr>
        <dsp:cNvPr id="0" name=""/>
        <dsp:cNvSpPr/>
      </dsp:nvSpPr>
      <dsp:spPr>
        <a:xfrm>
          <a:off x="2022329" y="907948"/>
          <a:ext cx="905675" cy="31971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наглядные</a:t>
          </a:r>
          <a:endParaRPr lang="ru-RU" sz="1100" b="1" kern="1200" dirty="0"/>
        </a:p>
      </dsp:txBody>
      <dsp:txXfrm>
        <a:off x="2022329" y="907948"/>
        <a:ext cx="905675" cy="319710"/>
      </dsp:txXfrm>
    </dsp:sp>
    <dsp:sp modelId="{F03E6AA9-7586-42E9-A1E4-81E9B51D8776}">
      <dsp:nvSpPr>
        <dsp:cNvPr id="0" name=""/>
        <dsp:cNvSpPr/>
      </dsp:nvSpPr>
      <dsp:spPr>
        <a:xfrm>
          <a:off x="3062283" y="907948"/>
          <a:ext cx="941955" cy="31971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словесные</a:t>
          </a:r>
          <a:endParaRPr lang="ru-RU" sz="1100" b="1" kern="1200" dirty="0"/>
        </a:p>
      </dsp:txBody>
      <dsp:txXfrm>
        <a:off x="3062283" y="907948"/>
        <a:ext cx="941955" cy="319710"/>
      </dsp:txXfrm>
    </dsp:sp>
    <dsp:sp modelId="{680DE9F1-D090-4553-90F8-E0A19F94E5A2}">
      <dsp:nvSpPr>
        <dsp:cNvPr id="0" name=""/>
        <dsp:cNvSpPr/>
      </dsp:nvSpPr>
      <dsp:spPr>
        <a:xfrm>
          <a:off x="3898526" y="453960"/>
          <a:ext cx="3099251" cy="31971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Методы организации учебной деятельности</a:t>
          </a:r>
          <a:endParaRPr lang="ru-RU" sz="1100" b="1" kern="1200" dirty="0"/>
        </a:p>
      </dsp:txBody>
      <dsp:txXfrm>
        <a:off x="3898526" y="453960"/>
        <a:ext cx="3099251" cy="319710"/>
      </dsp:txXfrm>
    </dsp:sp>
    <dsp:sp modelId="{73BB9E18-1539-470D-AEFA-992A2EE34026}">
      <dsp:nvSpPr>
        <dsp:cNvPr id="0" name=""/>
        <dsp:cNvSpPr/>
      </dsp:nvSpPr>
      <dsp:spPr>
        <a:xfrm>
          <a:off x="4645115" y="910563"/>
          <a:ext cx="2850133" cy="31971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фронтальный</a:t>
          </a:r>
          <a:endParaRPr lang="ru-RU" sz="1100" kern="1200" dirty="0"/>
        </a:p>
      </dsp:txBody>
      <dsp:txXfrm>
        <a:off x="4645115" y="910563"/>
        <a:ext cx="2850133" cy="319710"/>
      </dsp:txXfrm>
    </dsp:sp>
    <dsp:sp modelId="{0ECB70D0-1E84-4D2B-A870-367942993F56}">
      <dsp:nvSpPr>
        <dsp:cNvPr id="0" name=""/>
        <dsp:cNvSpPr/>
      </dsp:nvSpPr>
      <dsp:spPr>
        <a:xfrm>
          <a:off x="4645115" y="1364552"/>
          <a:ext cx="2850133" cy="31971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поточный</a:t>
          </a:r>
          <a:endParaRPr lang="ru-RU" sz="1100" kern="1200" dirty="0"/>
        </a:p>
      </dsp:txBody>
      <dsp:txXfrm>
        <a:off x="4645115" y="1364552"/>
        <a:ext cx="2850133" cy="319710"/>
      </dsp:txXfrm>
    </dsp:sp>
    <dsp:sp modelId="{4841D7DB-CC56-4E42-A4A7-E4C4AE13D20B}">
      <dsp:nvSpPr>
        <dsp:cNvPr id="0" name=""/>
        <dsp:cNvSpPr/>
      </dsp:nvSpPr>
      <dsp:spPr>
        <a:xfrm>
          <a:off x="4645115" y="1818540"/>
          <a:ext cx="2850133" cy="31971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посменный</a:t>
          </a:r>
          <a:endParaRPr lang="ru-RU" sz="1100" kern="1200" dirty="0"/>
        </a:p>
      </dsp:txBody>
      <dsp:txXfrm>
        <a:off x="4645115" y="1818540"/>
        <a:ext cx="2850133" cy="319710"/>
      </dsp:txXfrm>
    </dsp:sp>
    <dsp:sp modelId="{C01E94B6-ABB6-4B26-A07C-78CE9B9E016D}">
      <dsp:nvSpPr>
        <dsp:cNvPr id="0" name=""/>
        <dsp:cNvSpPr/>
      </dsp:nvSpPr>
      <dsp:spPr>
        <a:xfrm>
          <a:off x="4645115" y="2272529"/>
          <a:ext cx="2850133" cy="31971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групповой</a:t>
          </a:r>
          <a:endParaRPr lang="ru-RU" sz="1100" kern="1200" dirty="0"/>
        </a:p>
      </dsp:txBody>
      <dsp:txXfrm>
        <a:off x="4645115" y="2272529"/>
        <a:ext cx="2850133" cy="319710"/>
      </dsp:txXfrm>
    </dsp:sp>
    <dsp:sp modelId="{E7A6F8C9-F8BE-45CE-935A-F87371E91114}">
      <dsp:nvSpPr>
        <dsp:cNvPr id="0" name=""/>
        <dsp:cNvSpPr/>
      </dsp:nvSpPr>
      <dsp:spPr>
        <a:xfrm>
          <a:off x="4645115" y="2726517"/>
          <a:ext cx="2850133" cy="31971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индивидуальный</a:t>
          </a:r>
          <a:endParaRPr lang="ru-RU" sz="1100" kern="1200" dirty="0"/>
        </a:p>
      </dsp:txBody>
      <dsp:txXfrm>
        <a:off x="4645115" y="2726517"/>
        <a:ext cx="2850133" cy="3197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927DDA-176E-4AF3-8D7B-FD7E2C73E24E}">
      <dsp:nvSpPr>
        <dsp:cNvPr id="0" name=""/>
        <dsp:cNvSpPr/>
      </dsp:nvSpPr>
      <dsp:spPr>
        <a:xfrm>
          <a:off x="551559" y="921"/>
          <a:ext cx="6817760" cy="59464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Методы воспитания двигательных качеств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1559" y="921"/>
        <a:ext cx="6817760" cy="594646"/>
      </dsp:txXfrm>
    </dsp:sp>
    <dsp:sp modelId="{C23F2D2E-F23F-4C0D-B011-FC60A9DCA196}">
      <dsp:nvSpPr>
        <dsp:cNvPr id="0" name=""/>
        <dsp:cNvSpPr/>
      </dsp:nvSpPr>
      <dsp:spPr>
        <a:xfrm>
          <a:off x="1233335" y="595568"/>
          <a:ext cx="638875" cy="437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611"/>
              </a:lnTo>
              <a:lnTo>
                <a:pt x="638875" y="4376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B2ED5-5ECF-4246-B1C5-364ECF327B60}">
      <dsp:nvSpPr>
        <dsp:cNvPr id="0" name=""/>
        <dsp:cNvSpPr/>
      </dsp:nvSpPr>
      <dsp:spPr>
        <a:xfrm>
          <a:off x="1872211" y="735856"/>
          <a:ext cx="3859605" cy="594646"/>
        </a:xfrm>
        <a:prstGeom prst="roundRect">
          <a:avLst>
            <a:gd name="adj" fmla="val 10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равномерный</a:t>
          </a:r>
          <a:endParaRPr lang="ru-RU" sz="3100" kern="1200" dirty="0">
            <a:solidFill>
              <a:schemeClr val="bg2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2211" y="735856"/>
        <a:ext cx="3859605" cy="594646"/>
      </dsp:txXfrm>
    </dsp:sp>
    <dsp:sp modelId="{89B377E3-7F86-4FEF-8E4C-40D2281B6988}">
      <dsp:nvSpPr>
        <dsp:cNvPr id="0" name=""/>
        <dsp:cNvSpPr/>
      </dsp:nvSpPr>
      <dsp:spPr>
        <a:xfrm>
          <a:off x="1233335" y="595568"/>
          <a:ext cx="638875" cy="1180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919"/>
              </a:lnTo>
              <a:lnTo>
                <a:pt x="638875" y="11809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B82E6-E64B-4D28-9B3E-382A0B79F854}">
      <dsp:nvSpPr>
        <dsp:cNvPr id="0" name=""/>
        <dsp:cNvSpPr/>
      </dsp:nvSpPr>
      <dsp:spPr>
        <a:xfrm>
          <a:off x="1872211" y="1479164"/>
          <a:ext cx="3859605" cy="594646"/>
        </a:xfrm>
        <a:prstGeom prst="roundRect">
          <a:avLst>
            <a:gd name="adj" fmla="val 10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переменный</a:t>
          </a:r>
          <a:endParaRPr lang="ru-RU" sz="3100" kern="1200" dirty="0">
            <a:solidFill>
              <a:schemeClr val="bg2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2211" y="1479164"/>
        <a:ext cx="3859605" cy="594646"/>
      </dsp:txXfrm>
    </dsp:sp>
    <dsp:sp modelId="{B8E48EC3-C260-4FB6-92CB-16EA553D0FCA}">
      <dsp:nvSpPr>
        <dsp:cNvPr id="0" name=""/>
        <dsp:cNvSpPr/>
      </dsp:nvSpPr>
      <dsp:spPr>
        <a:xfrm>
          <a:off x="1233335" y="595568"/>
          <a:ext cx="638875" cy="1924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227"/>
              </a:lnTo>
              <a:lnTo>
                <a:pt x="638875" y="19242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753B9-18CD-4EEC-B365-26C33A5250D0}">
      <dsp:nvSpPr>
        <dsp:cNvPr id="0" name=""/>
        <dsp:cNvSpPr/>
      </dsp:nvSpPr>
      <dsp:spPr>
        <a:xfrm>
          <a:off x="1872211" y="2222472"/>
          <a:ext cx="3859605" cy="594646"/>
        </a:xfrm>
        <a:prstGeom prst="roundRect">
          <a:avLst>
            <a:gd name="adj" fmla="val 10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повторный</a:t>
          </a:r>
          <a:endParaRPr lang="ru-RU" sz="3100" kern="1200" dirty="0">
            <a:solidFill>
              <a:schemeClr val="bg2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2211" y="2222472"/>
        <a:ext cx="3859605" cy="594646"/>
      </dsp:txXfrm>
    </dsp:sp>
    <dsp:sp modelId="{0D3DFC2F-AB06-47B4-A5F5-E7DADC642A26}">
      <dsp:nvSpPr>
        <dsp:cNvPr id="0" name=""/>
        <dsp:cNvSpPr/>
      </dsp:nvSpPr>
      <dsp:spPr>
        <a:xfrm>
          <a:off x="1233335" y="595568"/>
          <a:ext cx="638875" cy="2667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7535"/>
              </a:lnTo>
              <a:lnTo>
                <a:pt x="638875" y="2667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D9EBD5-D83D-46BE-A13E-E40091C6504C}">
      <dsp:nvSpPr>
        <dsp:cNvPr id="0" name=""/>
        <dsp:cNvSpPr/>
      </dsp:nvSpPr>
      <dsp:spPr>
        <a:xfrm>
          <a:off x="1872211" y="2965779"/>
          <a:ext cx="3859605" cy="594646"/>
        </a:xfrm>
        <a:prstGeom prst="roundRect">
          <a:avLst>
            <a:gd name="adj" fmla="val 10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соревновательный</a:t>
          </a:r>
          <a:endParaRPr lang="ru-RU" sz="3100" kern="1200" dirty="0">
            <a:solidFill>
              <a:schemeClr val="bg2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2211" y="2965779"/>
        <a:ext cx="3859605" cy="594646"/>
      </dsp:txXfrm>
    </dsp:sp>
    <dsp:sp modelId="{13B517B0-A22F-43EF-A150-3FBB8698FC74}">
      <dsp:nvSpPr>
        <dsp:cNvPr id="0" name=""/>
        <dsp:cNvSpPr/>
      </dsp:nvSpPr>
      <dsp:spPr>
        <a:xfrm>
          <a:off x="1233335" y="595568"/>
          <a:ext cx="638875" cy="3410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0842"/>
              </a:lnTo>
              <a:lnTo>
                <a:pt x="638875" y="34108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E793C-0CDD-4F60-9E21-89E6F3AF5025}">
      <dsp:nvSpPr>
        <dsp:cNvPr id="0" name=""/>
        <dsp:cNvSpPr/>
      </dsp:nvSpPr>
      <dsp:spPr>
        <a:xfrm>
          <a:off x="1872211" y="3709087"/>
          <a:ext cx="3859605" cy="594646"/>
        </a:xfrm>
        <a:prstGeom prst="roundRect">
          <a:avLst>
            <a:gd name="adj" fmla="val 10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игровой</a:t>
          </a:r>
          <a:endParaRPr lang="ru-RU" sz="3100" kern="1200" dirty="0">
            <a:solidFill>
              <a:schemeClr val="bg2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2211" y="3709087"/>
        <a:ext cx="3859605" cy="594646"/>
      </dsp:txXfrm>
    </dsp:sp>
    <dsp:sp modelId="{1E1FB6A7-D836-4CB3-820F-FAB18CCF647E}">
      <dsp:nvSpPr>
        <dsp:cNvPr id="0" name=""/>
        <dsp:cNvSpPr/>
      </dsp:nvSpPr>
      <dsp:spPr>
        <a:xfrm>
          <a:off x="1233335" y="595568"/>
          <a:ext cx="638875" cy="4154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4150"/>
              </a:lnTo>
              <a:lnTo>
                <a:pt x="638875" y="41541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9FB96-4FA8-4659-944A-E71FD97D1F0B}">
      <dsp:nvSpPr>
        <dsp:cNvPr id="0" name=""/>
        <dsp:cNvSpPr/>
      </dsp:nvSpPr>
      <dsp:spPr>
        <a:xfrm>
          <a:off x="1872211" y="4452395"/>
          <a:ext cx="3859605" cy="594646"/>
        </a:xfrm>
        <a:prstGeom prst="roundRect">
          <a:avLst>
            <a:gd name="adj" fmla="val 10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круговой  тренировки</a:t>
          </a:r>
          <a:endParaRPr lang="ru-RU" sz="3100" kern="1200" dirty="0">
            <a:solidFill>
              <a:schemeClr val="bg2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2211" y="4452395"/>
        <a:ext cx="3859605" cy="594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6CA814-6EFB-48C3-8484-D116CE8096DF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5F3C6-8FDC-4E38-9224-940CFED33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6CA814-6EFB-48C3-8484-D116CE8096DF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5F3C6-8FDC-4E38-9224-940CFED33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6CA814-6EFB-48C3-8484-D116CE8096DF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5F3C6-8FDC-4E38-9224-940CFED33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6CA814-6EFB-48C3-8484-D116CE8096DF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5F3C6-8FDC-4E38-9224-940CFED33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6CA814-6EFB-48C3-8484-D116CE8096DF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5F3C6-8FDC-4E38-9224-940CFED33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6CA814-6EFB-48C3-8484-D116CE8096DF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5F3C6-8FDC-4E38-9224-940CFED33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6CA814-6EFB-48C3-8484-D116CE8096DF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5F3C6-8FDC-4E38-9224-940CFED33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6CA814-6EFB-48C3-8484-D116CE8096DF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5F3C6-8FDC-4E38-9224-940CFED33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6CA814-6EFB-48C3-8484-D116CE8096DF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5F3C6-8FDC-4E38-9224-940CFED33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6CA814-6EFB-48C3-8484-D116CE8096DF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5F3C6-8FDC-4E38-9224-940CFED33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6CA814-6EFB-48C3-8484-D116CE8096DF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5F3C6-8FDC-4E38-9224-940CFED33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F6CA814-6EFB-48C3-8484-D116CE8096DF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85F3C6-8FDC-4E38-9224-940CFED33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80928"/>
            <a:ext cx="7772400" cy="1470025"/>
          </a:xfrm>
        </p:spPr>
        <p:txBody>
          <a:bodyPr/>
          <a:lstStyle/>
          <a:p>
            <a:r>
              <a:rPr lang="ru-RU" sz="4000" dirty="0" smtClean="0"/>
              <a:t>Мастер - класс</a:t>
            </a:r>
            <a:br>
              <a:rPr lang="ru-RU" sz="4000" dirty="0" smtClean="0"/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Использование круговой тренировки в развитии физических качеств и двигательных навыков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229200"/>
            <a:ext cx="6400800" cy="1152128"/>
          </a:xfrm>
        </p:spPr>
        <p:txBody>
          <a:bodyPr/>
          <a:lstStyle/>
          <a:p>
            <a:pPr algn="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 физической культуры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соискателя высшей квалификационной категории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Москаевой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Раисы Григорьевны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981894" y="260648"/>
            <a:ext cx="81621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Муниципальное бюджетное образовательное учреждение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средняя общеобразовательная школа  с углубленным изучением отдельных предметов №1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имени Ф.Г. Логинова  г. Волжского Волгоградской области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52852"/>
            <a:ext cx="8352928" cy="590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196752"/>
            <a:ext cx="3960440" cy="2880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ПРЕПОДАВАТЕЛЬ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Создает модель общей или специальной физической подготовки обучающихся.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Дает задание на урок (комплекс упражнений на станциях круговой тренировки).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Знакомит с организационной формой занятий и программой действий.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Управляет учебным процессом и контролирует учащихся, исправляет их ошибки.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536504"/>
            <a:ext cx="6624736" cy="20882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УЧЕНИКИ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Знакомятся с организационной формой занятия.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Изучают задания на станционных плакатах и способ их выполнения.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Выполняют действия по заданной программе в указанном интервале времени.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Ведут устный или письменный учет выполненной работы.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Контролируют приспособление организма к нагрузке путем измерения пульса.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00808"/>
            <a:ext cx="648072" cy="2304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Внутренняя среда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44408" y="1628800"/>
            <a:ext cx="648072" cy="2304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Внешняя среда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27584" y="2060848"/>
            <a:ext cx="1800200" cy="1588"/>
          </a:xfrm>
          <a:prstGeom prst="straightConnector1">
            <a:avLst/>
          </a:prstGeom>
          <a:noFill/>
          <a:ln w="28575">
            <a:solidFill>
              <a:schemeClr val="tx2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27584" y="2996952"/>
            <a:ext cx="1800200" cy="1588"/>
          </a:xfrm>
          <a:prstGeom prst="straightConnector1">
            <a:avLst/>
          </a:prstGeom>
          <a:noFill/>
          <a:ln w="28575">
            <a:solidFill>
              <a:schemeClr val="tx2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444208" y="1988840"/>
            <a:ext cx="1800200" cy="1588"/>
          </a:xfrm>
          <a:prstGeom prst="straightConnector1">
            <a:avLst/>
          </a:prstGeom>
          <a:noFill/>
          <a:ln w="28575">
            <a:solidFill>
              <a:schemeClr val="tx2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444208" y="2924944"/>
            <a:ext cx="1800200" cy="1588"/>
          </a:xfrm>
          <a:prstGeom prst="straightConnector1">
            <a:avLst/>
          </a:prstGeom>
          <a:noFill/>
          <a:ln w="28575">
            <a:solidFill>
              <a:schemeClr val="tx2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7584" y="170080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Действия ученика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16216" y="162880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Действия ученика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249289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Реакция внутренней среды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242088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Реакция </a:t>
            </a:r>
          </a:p>
          <a:p>
            <a:pPr algn="ctr"/>
            <a:r>
              <a:rPr lang="ru-RU" sz="1400" dirty="0" smtClean="0"/>
              <a:t>внешней среды</a:t>
            </a:r>
            <a:endParaRPr lang="ru-RU" sz="14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3010533" y="4270387"/>
            <a:ext cx="531440" cy="794"/>
          </a:xfrm>
          <a:prstGeom prst="straightConnector1">
            <a:avLst/>
          </a:prstGeom>
          <a:noFill/>
          <a:ln w="28575">
            <a:solidFill>
              <a:schemeClr val="tx2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5386797" y="4270387"/>
            <a:ext cx="531440" cy="794"/>
          </a:xfrm>
          <a:prstGeom prst="straightConnector1">
            <a:avLst/>
          </a:prstGeom>
          <a:noFill/>
          <a:ln w="28575">
            <a:solidFill>
              <a:schemeClr val="tx2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15616" y="26064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Модель  взаимосвязи между преподавателем и обучающимися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12776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Круговая тренировка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уроках физического воспитания хорошо увязывается с программным материалом по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легкой атлетике, спортивным играм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особенно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гимнастике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способствует повышению не только плотности урока, но и положительно воздействует на организм в целом.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Эффективность концентрации нагрузки позволяет в кратчайший срок успешно развивать общую и специальную физическую подготовку.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33265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 круговой тренировки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4509120"/>
            <a:ext cx="169138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12776"/>
            <a:ext cx="849694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разработке упражнений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учебно-программному материалу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круговой тренировки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необходимо: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определить конечные цели воспитания физических качеств, их развитие на конкретном этапе обучения;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провести анализ упражнений, установить связь их с учебным материалом, помня при этом о положительном и отрицательном переносе отдельных упражнений для того или иного навыка или умения;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комплекс упражнений должен вписываться в определенную часть урока с учетом степени физической подготовленности обучающихся;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определить объем работы и отдыха на станциях при выполнении упражнений с учетом возрастных и половых различий;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создать станционные плакаты и определить способ их размещения.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33265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 круговой тренировки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8460432" cy="5981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816424" cy="542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716016" y="980728"/>
            <a:ext cx="3923928" cy="555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800" b="1" dirty="0" smtClean="0"/>
              <a:t>Комплекс упражнений по волейболу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800" b="1" dirty="0" smtClean="0"/>
              <a:t>Комплекс упражнений по баскетболу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660504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052736"/>
            <a:ext cx="4228448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800" b="1" dirty="0" smtClean="0"/>
              <a:t>Комплекс упражнений легкой атлетике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852766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716016" y="1124744"/>
            <a:ext cx="3854835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932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260648"/>
            <a:ext cx="254147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1196752"/>
            <a:ext cx="2818966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348880"/>
            <a:ext cx="256989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учебно-воспитательного процесса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воспитания двигательных качеств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круговой тренировки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Методы учебно-воспитательного процесса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1340768"/>
          <a:ext cx="8136904" cy="4864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Методы воспитания двигательных качеств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11560" y="1397000"/>
          <a:ext cx="792088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68760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Групповой метод организации деятельности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состоит в том, что учащиеся распределяются на группы, каждая из которых выполняет свое задание.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каждое упражнение дается определенное количество времени, после которого группы меняются местами.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365104"/>
            <a:ext cx="1541934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3265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 круговой тренировки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806489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метода: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спортивном зале оборудуются станции (места для выполнения соответствующих двигательных действий);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каждой станции обучающимся даются определенные задания (упражнение, дозировка, методические указания по его выполнению);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основном, задания выполняются одновременно всеми обучающимися, но, в зависимости от задач урока, задания могут выполняться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поточно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попеременно.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3265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 круговой тренировки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8064896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 истории  метода:</a:t>
            </a:r>
          </a:p>
          <a:p>
            <a:pPr indent="457200" algn="just"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 в Англии, как новая форма эффективного использования физических упражнений. Дальнейшее развитие получил в ГДР, где была создана целостная организационно-методическая форма, включающая ряд частных методик применения физических упражнений.</a:t>
            </a:r>
          </a:p>
          <a:p>
            <a:pPr indent="457200" algn="just">
              <a:spcAft>
                <a:spcPts val="600"/>
              </a:spcAf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Основная цель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эффективное развитие двигательных качеств, отработка до автоматизма двигательных навыков.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3265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 круговой тренировки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806489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Правила применения метода: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подбирать упражнения в соответствии с целями и задачами занятия;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подбирать упражнения с учетом переноса двигательных качеств и навыков;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выполнение всех упражнений необходимо строго регламентировать исходя из уровня подготовленности обучающихся.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33265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 круговой тренировки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Круговая тренировка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приучает обучающихся к самостоятельному мышлению, развитию физических способностей, вырабатывает алгоритмы двигательных действий, близких по своей структуре к спортивной или иной деятельности.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3645024"/>
            <a:ext cx="2055912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Химия белый">
  <a:themeElements>
    <a:clrScheme name="Химия белы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Химия бел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Химия белы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Биохимия</Template>
  <TotalTime>202</TotalTime>
  <Words>601</Words>
  <Application>Microsoft Office PowerPoint</Application>
  <PresentationFormat>Экран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Химия белый</vt:lpstr>
      <vt:lpstr>Мастер - класс Использование круговой тренировки в развитии физических качеств и двигательных навыков</vt:lpstr>
      <vt:lpstr>Содержание</vt:lpstr>
      <vt:lpstr>Методы учебно-воспитательного процесса</vt:lpstr>
      <vt:lpstr>Методы воспитания двигательных качеств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Комплекс упражнений по волейболу</vt:lpstr>
      <vt:lpstr>Комплекс упражнений по баскетболу</vt:lpstr>
      <vt:lpstr>Комплекс упражнений легкой атлетике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Admin</cp:lastModifiedBy>
  <cp:revision>32</cp:revision>
  <dcterms:created xsi:type="dcterms:W3CDTF">2012-01-04T11:16:58Z</dcterms:created>
  <dcterms:modified xsi:type="dcterms:W3CDTF">2013-01-28T04:35:23Z</dcterms:modified>
</cp:coreProperties>
</file>