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39" autoAdjust="0"/>
    <p:restoredTop sz="94709" autoAdjust="0"/>
  </p:normalViewPr>
  <p:slideViewPr>
    <p:cSldViewPr>
      <p:cViewPr>
        <p:scale>
          <a:sx n="60" d="100"/>
          <a:sy n="60" d="100"/>
        </p:scale>
        <p:origin x="-22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C8EB-813D-4F9D-9BFE-98B9F5D9B07C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628D-396B-46DB-84DF-7483B259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pdec.ru/catalog/24/204.html" TargetMode="External"/><Relationship Id="rId3" Type="http://schemas.openxmlformats.org/officeDocument/2006/relationships/hyperlink" Target="http://vakakat.ru/kkk/wallpapers/abstract_wallpapers_65/" TargetMode="External"/><Relationship Id="rId7" Type="http://schemas.openxmlformats.org/officeDocument/2006/relationships/hyperlink" Target="http://ocenil.ru/otzyvy/product/pb1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pssyenimemur.com/2012/07/evangelista-torricelli-kimdir-1608-1647.html" TargetMode="External"/><Relationship Id="rId5" Type="http://schemas.openxmlformats.org/officeDocument/2006/relationships/hyperlink" Target="http://zhitejnik.ru/uchenye-issledovateli-puteshestvenniki-prepodavate/2067-paskal-blez.html" TargetMode="External"/><Relationship Id="rId10" Type="http://schemas.openxmlformats.org/officeDocument/2006/relationships/hyperlink" Target="http://sporeland.ru/photo/konkursnye_raboty/konkurs_morskie_stranniki/batisfera/29-0-7265" TargetMode="External"/><Relationship Id="rId4" Type="http://schemas.openxmlformats.org/officeDocument/2006/relationships/hyperlink" Target="http://strangeworlds.at.ua/news/2012-03-09" TargetMode="External"/><Relationship Id="rId9" Type="http://schemas.openxmlformats.org/officeDocument/2006/relationships/hyperlink" Target="http://nitrid-chemical.ru/news/7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2928958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00240"/>
            <a:ext cx="6429388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500702"/>
            <a:ext cx="450059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285852" y="428604"/>
            <a:ext cx="15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ФИЗИКА,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 КЛАСС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40" y="5715016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Учитель МБОУ «Лицей № 124»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 Барнаула, Рыбицкая В.А.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4955" y="2285992"/>
            <a:ext cx="3934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Кроссворд «Давление   в жидкостях и газах.»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286776" y="6000768"/>
            <a:ext cx="621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2071678"/>
          <a:ext cx="7623299" cy="385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89"/>
                <a:gridCol w="585789"/>
                <a:gridCol w="585789"/>
                <a:gridCol w="476991"/>
                <a:gridCol w="116840"/>
                <a:gridCol w="585789"/>
                <a:gridCol w="585789"/>
                <a:gridCol w="585789"/>
                <a:gridCol w="585789"/>
                <a:gridCol w="585789"/>
                <a:gridCol w="585789"/>
                <a:gridCol w="585789"/>
                <a:gridCol w="585789"/>
                <a:gridCol w="585789"/>
              </a:tblGrid>
              <a:tr h="5181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             </a:t>
                      </a:r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 1</a:t>
                      </a:r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1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78">
                <a:tc rowSpan="2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98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                     </a:t>
                      </a:r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6187">
                <a:tc rowSpan="3" gridSpan="4">
                  <a:txBody>
                    <a:bodyPr/>
                    <a:lstStyle/>
                    <a:p>
                      <a:pPr algn="r"/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r"/>
                      <a:endParaRPr lang="ru-RU" sz="28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87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816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8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28860" y="385762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785794"/>
            <a:ext cx="5643602" cy="7150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ВОПРОС 2 </a:t>
            </a:r>
            <a:r>
              <a:rPr lang="ru-RU" b="1" dirty="0" smtClean="0"/>
              <a:t>Физическая величина, определяемая как сила, действующая на единицу площади опоры.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6000768"/>
            <a:ext cx="4697163" cy="715089"/>
          </a:xfrm>
          <a:prstGeom prst="roundRect">
            <a:avLst/>
          </a:prstGeom>
          <a:blipFill>
            <a:blip r:embed="rId3" cstate="print">
              <a:lum bright="-4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 smtClean="0"/>
              <a:t>КЛЮЧЕВОЕ СЛОВО</a:t>
            </a:r>
            <a:r>
              <a:rPr lang="ru-RU" dirty="0" smtClean="0"/>
              <a:t>. </a:t>
            </a:r>
            <a:r>
              <a:rPr lang="ru-RU" b="1" dirty="0" smtClean="0"/>
              <a:t>Безжидкостный  прибор </a:t>
            </a:r>
          </a:p>
          <a:p>
            <a:r>
              <a:rPr lang="ru-RU" b="1" dirty="0" smtClean="0"/>
              <a:t>для измерения атмосферного давления.</a:t>
            </a:r>
          </a:p>
        </p:txBody>
      </p:sp>
      <p:pic>
        <p:nvPicPr>
          <p:cNvPr id="1027" name="Picture 3" descr="C:\Users\Rybitsky\Pictures\анеро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1437338" cy="12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Rybitsky\Pictures\давлени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642918"/>
            <a:ext cx="1857388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928926" y="642918"/>
            <a:ext cx="4009298" cy="7150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 smtClean="0"/>
              <a:t>ВОПРОС 3 </a:t>
            </a:r>
            <a:r>
              <a:rPr lang="ru-RU" b="1" dirty="0" smtClean="0"/>
              <a:t>Итальянский физик, </a:t>
            </a:r>
          </a:p>
          <a:p>
            <a:r>
              <a:rPr lang="ru-RU" b="1" dirty="0" smtClean="0"/>
              <a:t>измеривший атмосферное давление.</a:t>
            </a:r>
            <a:endParaRPr lang="ru-RU" dirty="0"/>
          </a:p>
        </p:txBody>
      </p:sp>
      <p:pic>
        <p:nvPicPr>
          <p:cNvPr id="1029" name="Picture 5" descr="C:\Users\Rybitsky\Pictures\torricelli.jpg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71472" y="357166"/>
            <a:ext cx="1432894" cy="16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571736" y="571480"/>
            <a:ext cx="5072098" cy="7150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ВОПРОС 4 </a:t>
            </a:r>
            <a:r>
              <a:rPr lang="ru-RU" b="1" dirty="0" smtClean="0"/>
              <a:t>Прибор для измерения</a:t>
            </a:r>
          </a:p>
          <a:p>
            <a:r>
              <a:rPr lang="ru-RU" b="1" dirty="0" smtClean="0"/>
              <a:t> атмосферного давления.</a:t>
            </a:r>
            <a:endParaRPr lang="ru-RU" dirty="0"/>
          </a:p>
        </p:txBody>
      </p:sp>
      <p:pic>
        <p:nvPicPr>
          <p:cNvPr id="1031" name="Picture 7" descr="C:\Users\Rybitsky\Pictures\баромет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57166"/>
            <a:ext cx="1404000" cy="14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357422" y="714356"/>
            <a:ext cx="5286412" cy="102155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ВОПРОС 5 </a:t>
            </a:r>
            <a:r>
              <a:rPr lang="ru-RU" b="1" dirty="0" smtClean="0"/>
              <a:t>Устройство для подъёма воды, действующее под влиянием атмосферного давления.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00298" y="714356"/>
            <a:ext cx="5286412" cy="7150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ВОПРОС 6 </a:t>
            </a:r>
            <a:r>
              <a:rPr lang="ru-RU" b="1" dirty="0" smtClean="0"/>
              <a:t>Аппарат для изучения подводных глубин, не имеющий своего хода.</a:t>
            </a:r>
            <a:endParaRPr lang="ru-RU" dirty="0"/>
          </a:p>
        </p:txBody>
      </p:sp>
      <p:pic>
        <p:nvPicPr>
          <p:cNvPr id="1033" name="Picture 9" descr="C:\Users\Rybitsky\Pictures\Насос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42910" y="357166"/>
            <a:ext cx="135732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C:\Users\Rybitsky\Pictures\батисфер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57166"/>
            <a:ext cx="1620000" cy="1620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488" y="571480"/>
            <a:ext cx="3916396" cy="7150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 smtClean="0"/>
              <a:t>ВОПРОС 7  </a:t>
            </a:r>
            <a:r>
              <a:rPr lang="ru-RU" b="1" dirty="0" smtClean="0"/>
              <a:t>Газ, применяющийся для </a:t>
            </a:r>
          </a:p>
          <a:p>
            <a:r>
              <a:rPr lang="ru-RU" b="1" dirty="0" smtClean="0"/>
              <a:t>заполнения воздушных шаров.</a:t>
            </a:r>
            <a:endParaRPr lang="ru-RU" dirty="0"/>
          </a:p>
        </p:txBody>
      </p:sp>
      <p:pic>
        <p:nvPicPr>
          <p:cNvPr id="1038" name="Picture 14" descr="C:\Users\Rybitsky\Pictures\водород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14532" y="628420"/>
            <a:ext cx="1620000" cy="934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8501090" y="6000768"/>
            <a:ext cx="6429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25488" y="2000240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200024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7686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14678" y="200024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" name="Picture 2" descr="C:\Users\Rybitsky\Pictures\Паскал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357166"/>
            <a:ext cx="1344600" cy="16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5572132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72132" y="200024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00024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57686" y="200024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200024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14678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628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00166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7224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00166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43174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71670" y="250030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786182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14678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86182" y="3643314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14678" y="3643314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43636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929190" y="300037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363992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00694" y="3639925"/>
            <a:ext cx="588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3639925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357686" y="3643314"/>
            <a:ext cx="42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58082" y="3643314"/>
            <a:ext cx="29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86182" y="4214818"/>
            <a:ext cx="42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43636" y="3639925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14678" y="4211429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71736" y="4214818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000628" y="4214818"/>
            <a:ext cx="42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421481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57686" y="4714884"/>
            <a:ext cx="48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71736" y="4714884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86182" y="471488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14678" y="471488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43636" y="471488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00628" y="4714884"/>
            <a:ext cx="42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86578" y="4711495"/>
            <a:ext cx="42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00694" y="4714884"/>
            <a:ext cx="518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00556" y="528638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58082" y="471488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357686" y="5286388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86182" y="528638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72132" y="5286388"/>
            <a:ext cx="42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29190" y="528638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719557" y="5286388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146450" y="528638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86050" y="714356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Молодец!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857232"/>
            <a:ext cx="4594032" cy="7150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 smtClean="0"/>
              <a:t>ВОПРОС 1</a:t>
            </a:r>
            <a:r>
              <a:rPr lang="ru-RU" b="1" i="1" dirty="0" smtClean="0"/>
              <a:t> </a:t>
            </a:r>
            <a:r>
              <a:rPr lang="ru-RU" b="1" dirty="0" smtClean="0"/>
              <a:t>Французский физик, открывший </a:t>
            </a:r>
          </a:p>
          <a:p>
            <a:r>
              <a:rPr lang="ru-RU" b="1" dirty="0" smtClean="0"/>
              <a:t>основной закон гидростатики.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00"/>
                            </p:stCondLst>
                            <p:childTnLst>
                              <p:par>
                                <p:cTn id="2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500"/>
                            </p:stCondLst>
                            <p:childTnLst>
                              <p:par>
                                <p:cTn id="3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000"/>
                            </p:stCondLst>
                            <p:childTnLst>
                              <p:par>
                                <p:cTn id="3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2" animBg="1"/>
      <p:bldP spid="22" grpId="0"/>
      <p:bldP spid="23" grpId="0"/>
      <p:bldP spid="24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Интернет-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ссылки: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1142984"/>
            <a:ext cx="7715304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Фон- </a:t>
            </a:r>
            <a:r>
              <a:rPr lang="en-US" sz="2000" dirty="0" smtClean="0">
                <a:hlinkClick r:id="rId3"/>
              </a:rPr>
              <a:t>http://vakakat.ru/kkk/wallpapers/abstract_wallpapers_65/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http://strangeworlds.at.ua/news/2012-03-09</a:t>
            </a:r>
            <a:endParaRPr lang="ru-RU" sz="2000" dirty="0" smtClean="0"/>
          </a:p>
          <a:p>
            <a:r>
              <a:rPr lang="ru-RU" sz="2000" dirty="0" smtClean="0"/>
              <a:t>Паскаль- </a:t>
            </a:r>
            <a:r>
              <a:rPr lang="en-US" sz="2000" dirty="0" smtClean="0">
                <a:hlinkClick r:id="rId5"/>
              </a:rPr>
              <a:t>http://zhitejnik.ru/uchenye-issledovateli-puteshestvenniki-prepodavate/2067-paskal-blez.html</a:t>
            </a:r>
            <a:endParaRPr lang="ru-RU" sz="2000" dirty="0" smtClean="0"/>
          </a:p>
          <a:p>
            <a:r>
              <a:rPr lang="ru-RU" sz="2000" dirty="0" smtClean="0"/>
              <a:t>Торричелли- </a:t>
            </a:r>
            <a:r>
              <a:rPr lang="en-US" sz="2000" dirty="0" smtClean="0">
                <a:hlinkClick r:id="rId6"/>
              </a:rPr>
              <a:t>http://www.kpssyenimemur.com/2012/07/evangelista-torricelli-kimdir-1608-1647.html</a:t>
            </a:r>
            <a:endParaRPr lang="ru-RU" sz="2000" dirty="0" smtClean="0"/>
          </a:p>
          <a:p>
            <a:r>
              <a:rPr lang="ru-RU" sz="2000" dirty="0" smtClean="0"/>
              <a:t>Барометр- </a:t>
            </a:r>
            <a:r>
              <a:rPr lang="en-US" sz="2000" dirty="0" smtClean="0">
                <a:hlinkClick r:id="rId7"/>
              </a:rPr>
              <a:t>http://ocenil.ru/otzyvy/product/pb1o</a:t>
            </a:r>
            <a:endParaRPr lang="ru-RU" sz="2000" dirty="0" smtClean="0"/>
          </a:p>
          <a:p>
            <a:r>
              <a:rPr lang="ru-RU" sz="2000" dirty="0" smtClean="0"/>
              <a:t>Насос- </a:t>
            </a:r>
            <a:r>
              <a:rPr lang="en-US" sz="2000" dirty="0" smtClean="0">
                <a:hlinkClick r:id="rId8"/>
              </a:rPr>
              <a:t>http://www.arpdec.ru/catalog/24/204.html</a:t>
            </a:r>
            <a:endParaRPr lang="ru-RU" sz="2000" dirty="0" smtClean="0"/>
          </a:p>
          <a:p>
            <a:r>
              <a:rPr lang="ru-RU" sz="2000" dirty="0" smtClean="0"/>
              <a:t>Водород- </a:t>
            </a:r>
            <a:r>
              <a:rPr lang="en-US" sz="2000" dirty="0" smtClean="0">
                <a:hlinkClick r:id="rId9"/>
              </a:rPr>
              <a:t>http://nitrid-chemical.ru/news/74.htm</a:t>
            </a:r>
            <a:endParaRPr lang="ru-RU" sz="2000" dirty="0" smtClean="0"/>
          </a:p>
          <a:p>
            <a:r>
              <a:rPr lang="ru-RU" sz="2000" dirty="0" smtClean="0"/>
              <a:t>Батисфера- </a:t>
            </a:r>
            <a:r>
              <a:rPr lang="en-US" sz="2000" dirty="0" smtClean="0">
                <a:hlinkClick r:id="rId10"/>
              </a:rPr>
              <a:t>http://sporeland.ru/photo/konkursnye_raboty/konkurs_morskie_stranniki/batisfera/29-0-7265</a:t>
            </a:r>
            <a:endParaRPr lang="ru-RU" sz="2000" dirty="0"/>
          </a:p>
        </p:txBody>
      </p:sp>
      <p:sp>
        <p:nvSpPr>
          <p:cNvPr id="4" name="Right Arrow 3">
            <a:hlinkClick r:id="" action="ppaction://hlinkshowjump?jump=firstslide"/>
          </p:cNvPr>
          <p:cNvSpPr/>
          <p:nvPr/>
        </p:nvSpPr>
        <p:spPr>
          <a:xfrm rot="10800000">
            <a:off x="446417" y="6024080"/>
            <a:ext cx="621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ight Arrow 3">
            <a:hlinkClick r:id="" action="ppaction://hlinkshowjump?jump=firstslide"/>
          </p:cNvPr>
          <p:cNvSpPr/>
          <p:nvPr/>
        </p:nvSpPr>
        <p:spPr>
          <a:xfrm>
            <a:off x="8143900" y="6072206"/>
            <a:ext cx="621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217</Words>
  <Application>Microsoft Office PowerPoint</Application>
  <PresentationFormat>On-screen Show (4:3)</PresentationFormat>
  <Paragraphs>90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 </vt:lpstr>
      <vt:lpstr>Интернет- ссылки: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Рыбмцкая</dc:creator>
  <cp:lastModifiedBy>Rybitsky</cp:lastModifiedBy>
  <cp:revision>83</cp:revision>
  <dcterms:created xsi:type="dcterms:W3CDTF">2013-01-18T14:44:16Z</dcterms:created>
  <dcterms:modified xsi:type="dcterms:W3CDTF">2013-02-17T04:56:20Z</dcterms:modified>
</cp:coreProperties>
</file>