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621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14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722BA-2F9E-4AD2-9AA2-DD68B44C9D6D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CF7FA-78B4-4742-80B5-BD5280FB3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2FE1F0-6F5C-4FA9-AA29-EBFB601B1707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122559-0D78-4350-802F-BB33F7D6C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D660-ACC5-462F-A120-D008F351C3BD}" type="datetime1">
              <a:rPr lang="ru-RU" smtClean="0"/>
              <a:pPr/>
              <a:t>24.10.2014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http://o-detstve.ru/, Портал "О детстве". II Всероссийский интернет- конкурс "Золотое рукоделие"</a:t>
            </a: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75948-23BD-4B03-919B-FBBCD335B0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00DBD-44CB-40C3-B82A-650404F1E522}" type="datetime1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http://o-detstve.ru/, Портал "О детстве". II Всероссийский интернет- конкурс "Золотое рукоделие"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75948-23BD-4B03-919B-FBBCD335B0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5527-750A-459E-B02C-D176B07C0A81}" type="datetime1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http://o-detstve.ru/, Портал "О детстве". II Всероссийский интернет- конкурс "Золотое рукоделие"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75948-23BD-4B03-919B-FBBCD335B0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640B-9CC9-46B2-AF68-C275626F99F1}" type="datetime1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http://o-detstve.ru/, Портал "О детстве". II Всероссийский интернет- конкурс "Золотое рукоделие"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75948-23BD-4B03-919B-FBBCD335B0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6BE4-2FD5-41B7-8CF0-8EE2F5F8B75A}" type="datetime1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http://o-detstve.ru/, Портал "О детстве". II Всероссийский интернет- конкурс "Золотое рукоделие"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75948-23BD-4B03-919B-FBBCD335B0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D9073-FF67-4AF1-8ABA-50DB8FB33CDF}" type="datetime1">
              <a:rPr lang="ru-RU" smtClean="0"/>
              <a:pPr/>
              <a:t>24.10.2014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http://o-detstve.ru/, Портал "О детстве". II Всероссийский интернет- конкурс "Золотое рукоделие"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75948-23BD-4B03-919B-FBBCD335B0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B1048-7C26-4C66-872A-724F13BC8D5E}" type="datetime1">
              <a:rPr lang="ru-RU" smtClean="0"/>
              <a:pPr/>
              <a:t>24.10.2014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http://o-detstve.ru/, Портал "О детстве". II Всероссийский интернет- конкурс "Золотое рукоделие"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75948-23BD-4B03-919B-FBBCD335B0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1B4F-0E3F-4B17-B7FC-99784BA7240B}" type="datetime1">
              <a:rPr lang="ru-RU" smtClean="0"/>
              <a:pPr/>
              <a:t>24.10.2014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http://o-detstve.ru/, Портал "О детстве". II Всероссийский интернет- конкурс "Золотое рукоделие"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75948-23BD-4B03-919B-FBBCD335B0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640F3-53D1-4D9A-9900-951C0A4F5A83}" type="datetime1">
              <a:rPr lang="ru-RU" smtClean="0"/>
              <a:pPr/>
              <a:t>24.10.2014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http://o-detstve.ru/, Портал "О детстве". II Всероссийский интернет- конкурс "Золотое рукоделие"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75948-23BD-4B03-919B-FBBCD335B0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1CCDD-CE40-4307-BAD6-A70B641BC0DC}" type="datetime1">
              <a:rPr lang="ru-RU" smtClean="0"/>
              <a:pPr/>
              <a:t>24.10.2014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http://o-detstve.ru/, Портал "О детстве". II Всероссийский интернет- конкурс "Золотое рукоделие"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75948-23BD-4B03-919B-FBBCD335B0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3062B-4007-43F0-93E3-ABDA8DB974EA}" type="datetime1">
              <a:rPr lang="ru-RU" smtClean="0"/>
              <a:pPr/>
              <a:t>24.10.2014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http://o-detstve.ru/, Портал "О детстве". II Всероссийский интернет- конкурс "Золотое рукоделие"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6D75948-23BD-4B03-919B-FBBCD335B0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0402619-B091-4D2F-B5C9-3B7EE24E8913}" type="datetime1">
              <a:rPr lang="ru-RU" smtClean="0"/>
              <a:pPr/>
              <a:t>24.10.2014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ru-RU" smtClean="0"/>
              <a:t>http://o-detstve.ru/, Портал "О детстве". II Всероссийский интернет- конкурс "Золотое рукоделие"</a:t>
            </a: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6D75948-23BD-4B03-919B-FBBCD335B01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428604"/>
            <a:ext cx="7000924" cy="1000132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РАДУЖНЫЕ РЫБКИ</a:t>
            </a:r>
            <a:endParaRPr lang="ru-RU" sz="5400" dirty="0"/>
          </a:p>
        </p:txBody>
      </p:sp>
      <p:pic>
        <p:nvPicPr>
          <p:cNvPr id="1027" name="Picture 3" descr="C:\Users\Natasha\Desktop\рыбки\SAM_25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628800"/>
            <a:ext cx="3953683" cy="2880320"/>
          </a:xfrm>
          <a:prstGeom prst="rect">
            <a:avLst/>
          </a:prstGeom>
          <a:noFill/>
        </p:spPr>
      </p:pic>
      <p:pic>
        <p:nvPicPr>
          <p:cNvPr id="1028" name="Picture 4" descr="C:\Users\Natasha\Desktop\рыбки\SAM_25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214554"/>
            <a:ext cx="2411034" cy="3214711"/>
          </a:xfrm>
          <a:prstGeom prst="rect">
            <a:avLst/>
          </a:prstGeom>
          <a:noFill/>
        </p:spPr>
      </p:pic>
      <p:pic>
        <p:nvPicPr>
          <p:cNvPr id="1029" name="Picture 5" descr="C:\Users\Natasha\Desktop\рыбки\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2214554"/>
            <a:ext cx="2190927" cy="328478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55576" y="5733256"/>
            <a:ext cx="7572428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Автор: Алексеева Наталья Николаевна, учитель ИЗО и технологии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МБОУ СОШ № 3 г. Вязьмы Смоленской обл.</a:t>
            </a: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285720" y="214290"/>
            <a:ext cx="3352800" cy="365125"/>
          </a:xfrm>
        </p:spPr>
        <p:txBody>
          <a:bodyPr/>
          <a:lstStyle/>
          <a:p>
            <a:r>
              <a:rPr lang="ru-RU" dirty="0" smtClean="0"/>
              <a:t>http://o-detstve.ru/, Портал "О детстве". </a:t>
            </a:r>
          </a:p>
          <a:p>
            <a:r>
              <a:rPr lang="ru-RU" dirty="0" smtClean="0"/>
              <a:t>II Всероссийский интернет- конкурс "Золотое рукоделие"</a:t>
            </a:r>
            <a:endParaRPr lang="ru-RU" dirty="0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2843808" y="4725144"/>
            <a:ext cx="3606224" cy="648072"/>
          </a:xfrm>
        </p:spPr>
        <p:txBody>
          <a:bodyPr/>
          <a:lstStyle/>
          <a:p>
            <a:pPr algn="ctr"/>
            <a:r>
              <a:rPr lang="ru-RU" b="1" dirty="0" smtClean="0"/>
              <a:t>Мастер-класс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928670"/>
            <a:ext cx="5357850" cy="150019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ИНСТРУКЦИЯ ПО ВЫПОЛНЕНИЮ </a:t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РАДУЖНОЙ РЫБКИ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571744"/>
            <a:ext cx="8929718" cy="3460426"/>
          </a:xfrm>
        </p:spPr>
        <p:txBody>
          <a:bodyPr>
            <a:normAutofit lnSpcReduction="10000"/>
          </a:bodyPr>
          <a:lstStyle/>
          <a:p>
            <a:pPr marL="361950" indent="-361950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1.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Радужная рыбка выполняется из треугольных модулей оригами.                                                 </a:t>
            </a:r>
          </a:p>
          <a:p>
            <a:pPr marL="361950" indent="-361950"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                               </a:t>
            </a:r>
          </a:p>
          <a:p>
            <a:pPr marL="361950" indent="-361950"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                  </a:t>
            </a:r>
          </a:p>
          <a:p>
            <a:pPr marL="361950" indent="-361950"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                   Нам понадобиться:   </a:t>
            </a:r>
          </a:p>
          <a:p>
            <a:pPr marL="361950" indent="-361950"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                   </a:t>
            </a:r>
            <a:r>
              <a:rPr lang="ru-RU" b="1" dirty="0" smtClean="0">
                <a:solidFill>
                  <a:srgbClr val="FF0000"/>
                </a:solidFill>
              </a:rPr>
              <a:t>23 красных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,  </a:t>
            </a:r>
            <a:r>
              <a:rPr lang="ru-RU" b="1" dirty="0" smtClean="0">
                <a:solidFill>
                  <a:srgbClr val="00B050"/>
                </a:solidFill>
              </a:rPr>
              <a:t>33 зеленых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</a:p>
          <a:p>
            <a:pPr marL="361950" indent="-361950"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                   </a:t>
            </a:r>
            <a:r>
              <a:rPr lang="ru-RU" b="1" dirty="0" smtClean="0">
                <a:solidFill>
                  <a:srgbClr val="FA621E"/>
                </a:solidFill>
              </a:rPr>
              <a:t>24 оранжевых 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и  </a:t>
            </a:r>
          </a:p>
          <a:p>
            <a:pPr marL="361950" indent="-361950"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                   </a:t>
            </a: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7 </a:t>
            </a:r>
            <a:r>
              <a:rPr lang="ru-RU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розовых</a:t>
            </a: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модулей. </a:t>
            </a:r>
          </a:p>
          <a:p>
            <a:pPr marL="361950" indent="-361950">
              <a:buNone/>
            </a:pP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Natasha\Desktop\фото рыбки\SAM_26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2928934"/>
            <a:ext cx="1428760" cy="1234096"/>
          </a:xfrm>
          <a:prstGeom prst="rect">
            <a:avLst/>
          </a:prstGeom>
          <a:noFill/>
        </p:spPr>
      </p:pic>
      <p:pic>
        <p:nvPicPr>
          <p:cNvPr id="2051" name="Picture 3" descr="C:\Users\Natasha\Desktop\фото рыбки\SAM_26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786190"/>
            <a:ext cx="3143272" cy="2633765"/>
          </a:xfrm>
          <a:prstGeom prst="rect">
            <a:avLst/>
          </a:prstGeom>
          <a:noFill/>
        </p:spPr>
      </p:pic>
      <p:pic>
        <p:nvPicPr>
          <p:cNvPr id="2052" name="Picture 4" descr="C:\Users\Natasha\Desktop\фото рыбки\SAM_26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285728"/>
            <a:ext cx="3071834" cy="2345764"/>
          </a:xfrm>
          <a:prstGeom prst="rect">
            <a:avLst/>
          </a:prstGeom>
          <a:noFill/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857224" y="6286520"/>
            <a:ext cx="7781956" cy="365125"/>
          </a:xfrm>
        </p:spPr>
        <p:txBody>
          <a:bodyPr/>
          <a:lstStyle/>
          <a:p>
            <a:pPr algn="ctr"/>
            <a:r>
              <a:rPr lang="ru-RU" dirty="0" smtClean="0"/>
              <a:t>http://o-detstve.ru/, Портал "О детстве»,  </a:t>
            </a:r>
            <a:r>
              <a:rPr lang="en-US" dirty="0" smtClean="0"/>
              <a:t>II </a:t>
            </a:r>
            <a:r>
              <a:rPr lang="ru-RU" dirty="0" smtClean="0"/>
              <a:t>Всероссийский интернет- конкурс "Золотое рукоделие"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4143380"/>
            <a:ext cx="4543428" cy="2143140"/>
          </a:xfrm>
        </p:spPr>
        <p:txBody>
          <a:bodyPr/>
          <a:lstStyle/>
          <a:p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61950" indent="-361950"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3.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Третий ряд- четыре зеленых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142984"/>
            <a:ext cx="7143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2.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Берем два красных модуля </a:t>
            </a:r>
          </a:p>
          <a:p>
            <a:pPr marL="361950" indent="-361950">
              <a:buNone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    и нанизываем на них три </a:t>
            </a:r>
          </a:p>
          <a:p>
            <a:pPr marL="361950" indent="-361950">
              <a:buNone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    зеленых ;                                              </a:t>
            </a:r>
          </a:p>
        </p:txBody>
      </p:sp>
      <p:pic>
        <p:nvPicPr>
          <p:cNvPr id="3074" name="Picture 2" descr="C:\Users\Natasha\Desktop\фото рыбки\SAM_26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000108"/>
            <a:ext cx="3199401" cy="3143272"/>
          </a:xfrm>
          <a:prstGeom prst="rect">
            <a:avLst/>
          </a:prstGeom>
          <a:noFill/>
        </p:spPr>
      </p:pic>
      <p:pic>
        <p:nvPicPr>
          <p:cNvPr id="3075" name="Picture 3" descr="C:\Users\Natasha\Desktop\фото рыбки\SAM_26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286124"/>
            <a:ext cx="3296353" cy="3076596"/>
          </a:xfrm>
          <a:prstGeom prst="rect">
            <a:avLst/>
          </a:prstGeom>
          <a:noFill/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214414" y="6286520"/>
            <a:ext cx="7424766" cy="365125"/>
          </a:xfrm>
        </p:spPr>
        <p:txBody>
          <a:bodyPr/>
          <a:lstStyle/>
          <a:p>
            <a:pPr algn="ctr"/>
            <a:r>
              <a:rPr lang="ru-RU" dirty="0" smtClean="0"/>
              <a:t>http://o-detstve.ru/, Портал "О детстве".  </a:t>
            </a:r>
            <a:r>
              <a:rPr lang="en-US" dirty="0" smtClean="0"/>
              <a:t>I</a:t>
            </a:r>
            <a:r>
              <a:rPr lang="ru-RU" dirty="0" smtClean="0"/>
              <a:t>I Всероссийский интернет- конкурс "Золотое рукоделие"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0" y="4214818"/>
            <a:ext cx="5429288" cy="2357454"/>
          </a:xfrm>
        </p:spPr>
        <p:txBody>
          <a:bodyPr>
            <a:normAutofit/>
          </a:bodyPr>
          <a:lstStyle/>
          <a:p>
            <a:pPr marL="361950" indent="-361950"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5.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В шестом, седьмом и восьмом рядах нанизываем оранжевые модули . Заметьте, что в каждом ряду число модулей увеличивается на 1.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142984"/>
            <a:ext cx="564360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4.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В четвертом ряду, в центре,</a:t>
            </a:r>
          </a:p>
          <a:p>
            <a:pPr marL="361950" indent="-361950">
              <a:buNone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   вставляем красный модуль</a:t>
            </a:r>
          </a:p>
          <a:p>
            <a:pPr marL="361950" indent="-361950">
              <a:buNone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   (это будет глаз) и завершаем </a:t>
            </a:r>
          </a:p>
          <a:p>
            <a:pPr marL="361950" indent="-361950">
              <a:buNone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   ряд зелеными .</a:t>
            </a:r>
          </a:p>
          <a:p>
            <a:pPr marL="361950" indent="-361950">
              <a:buNone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   Пятый ряд- 6 зеленых модулей;                                              </a:t>
            </a:r>
          </a:p>
        </p:txBody>
      </p:sp>
      <p:pic>
        <p:nvPicPr>
          <p:cNvPr id="5122" name="Picture 2" descr="C:\Users\Natasha\Desktop\фото рыбки\SAM_26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714356"/>
            <a:ext cx="3200400" cy="3286125"/>
          </a:xfrm>
          <a:prstGeom prst="rect">
            <a:avLst/>
          </a:prstGeom>
          <a:noFill/>
        </p:spPr>
      </p:pic>
      <p:pic>
        <p:nvPicPr>
          <p:cNvPr id="5123" name="Picture 3" descr="C:\Users\Natasha\Desktop\фото рыбки\SAM_26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357562"/>
            <a:ext cx="2714644" cy="3241192"/>
          </a:xfrm>
          <a:prstGeom prst="rect">
            <a:avLst/>
          </a:prstGeom>
          <a:noFill/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28662" y="6357958"/>
            <a:ext cx="7643866" cy="365125"/>
          </a:xfrm>
        </p:spPr>
        <p:txBody>
          <a:bodyPr/>
          <a:lstStyle/>
          <a:p>
            <a:pPr algn="ctr"/>
            <a:r>
              <a:rPr lang="ru-RU" dirty="0" smtClean="0"/>
              <a:t>http://o-detstve.ru/, Портал "О детстве". II Всероссийский интернет- конкурс "Золотое рукоделие"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4000504"/>
            <a:ext cx="4543428" cy="2143140"/>
          </a:xfrm>
        </p:spPr>
        <p:txBody>
          <a:bodyPr/>
          <a:lstStyle/>
          <a:p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61950" indent="-361950"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7.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На </a:t>
            </a:r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</a:rPr>
              <a:t>розовые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  модули нанизываются  три ряда зеленых.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142984"/>
            <a:ext cx="7143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6.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Девятый и десятый ряды-</a:t>
            </a:r>
          </a:p>
          <a:p>
            <a:pPr marL="361950" indent="-361950">
              <a:buNone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   модули красные. </a:t>
            </a:r>
          </a:p>
          <a:p>
            <a:pPr marL="361950" indent="-361950">
              <a:buNone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   С 11 ряда начинается</a:t>
            </a:r>
          </a:p>
          <a:p>
            <a:pPr marL="361950" indent="-361950">
              <a:buNone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   выполнение хвоста- в центре</a:t>
            </a:r>
          </a:p>
          <a:p>
            <a:pPr marL="361950" indent="-361950">
              <a:buNone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   один </a:t>
            </a:r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</a:rPr>
              <a:t>розовый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, 12 ряд -  два ;                                              </a:t>
            </a:r>
          </a:p>
        </p:txBody>
      </p:sp>
      <p:pic>
        <p:nvPicPr>
          <p:cNvPr id="6146" name="Picture 2" descr="C:\Users\Natasha\Desktop\фото рыбки\SAM_26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857232"/>
            <a:ext cx="3149624" cy="3058594"/>
          </a:xfrm>
          <a:prstGeom prst="rect">
            <a:avLst/>
          </a:prstGeom>
          <a:noFill/>
        </p:spPr>
      </p:pic>
      <p:pic>
        <p:nvPicPr>
          <p:cNvPr id="6149" name="Picture 5" descr="C:\Users\Natasha\Desktop\фото рыбки\SAM_26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643314"/>
            <a:ext cx="3429024" cy="2756345"/>
          </a:xfrm>
          <a:prstGeom prst="rect">
            <a:avLst/>
          </a:prstGeom>
          <a:noFill/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28662" y="6286520"/>
            <a:ext cx="7072362" cy="365125"/>
          </a:xfrm>
        </p:spPr>
        <p:txBody>
          <a:bodyPr/>
          <a:lstStyle/>
          <a:p>
            <a:pPr algn="ctr"/>
            <a:r>
              <a:rPr lang="ru-RU" dirty="0" smtClean="0"/>
              <a:t>http://o-detstve.ru/, Портал "О детстве". II Всероссийский интернет- конкурс "Золотое рукоделие"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4000504"/>
            <a:ext cx="4543428" cy="1928826"/>
          </a:xfrm>
        </p:spPr>
        <p:txBody>
          <a:bodyPr>
            <a:normAutofit fontScale="92500" lnSpcReduction="20000"/>
          </a:bodyPr>
          <a:lstStyle/>
          <a:p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61950" indent="-361950"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9. </a:t>
            </a:r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</a:rPr>
              <a:t>На хвостик можно наклеить тонкие завитые </a:t>
            </a:r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</a:rPr>
              <a:t>полосочки</a:t>
            </a:r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</a:rPr>
              <a:t> . Наша рыбка готова.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000108"/>
            <a:ext cx="7143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8.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Формируем плавники:</a:t>
            </a:r>
          </a:p>
          <a:p>
            <a:pPr marL="361950" indent="-361950">
              <a:buNone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   сверху и снизу на крайние </a:t>
            </a:r>
          </a:p>
          <a:p>
            <a:pPr marL="361950" indent="-361950">
              <a:buNone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   красные модули насаживаем</a:t>
            </a:r>
          </a:p>
          <a:p>
            <a:pPr marL="361950" indent="-361950">
              <a:buNone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   по два </a:t>
            </a:r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</a:rPr>
              <a:t>розовых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  и два зеленых;                                              </a:t>
            </a:r>
          </a:p>
        </p:txBody>
      </p:sp>
      <p:pic>
        <p:nvPicPr>
          <p:cNvPr id="7170" name="Picture 2" descr="C:\Users\Natasha\Desktop\фото рыбки\SAM_26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857232"/>
            <a:ext cx="3286148" cy="2947464"/>
          </a:xfrm>
          <a:prstGeom prst="rect">
            <a:avLst/>
          </a:prstGeom>
          <a:noFill/>
        </p:spPr>
      </p:pic>
      <p:pic>
        <p:nvPicPr>
          <p:cNvPr id="7171" name="Picture 3" descr="C:\Users\Natasha\Desktop\фото рыбки\SAM_26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357562"/>
            <a:ext cx="3706623" cy="2830512"/>
          </a:xfrm>
          <a:prstGeom prst="rect">
            <a:avLst/>
          </a:prstGeom>
          <a:noFill/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71472" y="6356350"/>
            <a:ext cx="8143932" cy="365125"/>
          </a:xfrm>
        </p:spPr>
        <p:txBody>
          <a:bodyPr/>
          <a:lstStyle/>
          <a:p>
            <a:pPr algn="ctr"/>
            <a:r>
              <a:rPr lang="ru-RU" dirty="0" smtClean="0"/>
              <a:t>http://o-detstve.ru/, Портал "О детстве".</a:t>
            </a:r>
            <a:r>
              <a:rPr lang="en-US" dirty="0" smtClean="0"/>
              <a:t> </a:t>
            </a:r>
            <a:r>
              <a:rPr lang="ru-RU" dirty="0" smtClean="0"/>
              <a:t> II Всероссийский интернет- конкурс "Золотое рукоделие"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4714884"/>
            <a:ext cx="4714908" cy="1928826"/>
          </a:xfrm>
        </p:spPr>
        <p:txBody>
          <a:bodyPr>
            <a:normAutofit fontScale="92500" lnSpcReduction="20000"/>
          </a:bodyPr>
          <a:lstStyle/>
          <a:p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</a:rPr>
              <a:t>От легкого патока воздуха рыбки приходят в движение и создают впечатление настоящего аквариума.</a:t>
            </a:r>
            <a:endParaRPr lang="ru-RU" sz="3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785794"/>
            <a:ext cx="56436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 algn="ctr">
              <a:buNone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ОФОРМЛЕНИЕ АКВАРИУМА</a:t>
            </a:r>
            <a:endParaRPr lang="ru-RU" sz="32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1428736"/>
            <a:ext cx="50720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Чтобы сделать аквариум, необходимо изготовить 3 или более рыбок. К ним легко нанизываются нити разной длины. Всю эту красоту можно повесить под люстру. </a:t>
            </a:r>
            <a:endParaRPr lang="ru-RU" sz="2800" dirty="0"/>
          </a:p>
        </p:txBody>
      </p:sp>
      <p:pic>
        <p:nvPicPr>
          <p:cNvPr id="8" name="Picture 5" descr="C:\Users\Natasha\Desktop\рыбки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785794"/>
            <a:ext cx="2857938" cy="4284814"/>
          </a:xfrm>
          <a:prstGeom prst="rect">
            <a:avLst/>
          </a:prstGeom>
          <a:noFill/>
        </p:spPr>
      </p:pic>
      <p:pic>
        <p:nvPicPr>
          <p:cNvPr id="8195" name="Picture 3" descr="C:\Users\Natasha\Desktop\рыбки\DSC02107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143380"/>
            <a:ext cx="3411075" cy="2428868"/>
          </a:xfrm>
          <a:prstGeom prst="rect">
            <a:avLst/>
          </a:prstGeom>
          <a:noFill/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428596" y="6356350"/>
            <a:ext cx="8001056" cy="365125"/>
          </a:xfrm>
        </p:spPr>
        <p:txBody>
          <a:bodyPr/>
          <a:lstStyle/>
          <a:p>
            <a:pPr algn="ctr"/>
            <a:r>
              <a:rPr lang="ru-RU" dirty="0" smtClean="0"/>
              <a:t>http://o-detstve.ru/, Портал "О детстве". II Всероссийский интернет- конкурс "Золотое рукоделие"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643050"/>
            <a:ext cx="7786742" cy="4572032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514350" indent="-514350">
              <a:buClr>
                <a:srgbClr val="C00000"/>
              </a:buClr>
              <a:buAutoNum type="arabicPeriod"/>
            </a:pPr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</a:rPr>
              <a:t>Гончар В. В. Модульное оригами;</a:t>
            </a:r>
          </a:p>
          <a:p>
            <a:pPr marL="514350" indent="-514350">
              <a:buClr>
                <a:srgbClr val="C00000"/>
              </a:buClr>
              <a:buAutoNum type="arabicPeriod"/>
            </a:pPr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</a:rPr>
              <a:t>Проснякова</a:t>
            </a:r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</a:rPr>
              <a:t> Т. Н. Забавные фигурки. Модульное оригами;</a:t>
            </a:r>
          </a:p>
          <a:p>
            <a:pPr marL="514350" indent="-514350">
              <a:buClr>
                <a:srgbClr val="C00000"/>
              </a:buClr>
              <a:buAutoNum type="arabicPeriod"/>
            </a:pPr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</a:rPr>
              <a:t>Материалы сайта «Страна мастеров»</a:t>
            </a:r>
          </a:p>
          <a:p>
            <a:pPr marL="514350" indent="-514350">
              <a:buClr>
                <a:srgbClr val="C00000"/>
              </a:buClr>
              <a:buAutoNum type="arabicPeriod"/>
            </a:pP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</a:rPr>
              <a:t>http</a:t>
            </a:r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</a:rPr>
              <a:t>//stranamasterov.ru/print/node/23850</a:t>
            </a:r>
            <a:endParaRPr lang="ru-RU" sz="3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514350" indent="-514350">
              <a:buClr>
                <a:srgbClr val="C00000"/>
              </a:buClr>
              <a:buAutoNum type="arabicPeriod"/>
            </a:pPr>
            <a:endParaRPr lang="ru-RU" sz="3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514350" indent="-514350">
              <a:buClr>
                <a:srgbClr val="C00000"/>
              </a:buClr>
              <a:buAutoNum type="arabicPeriod"/>
            </a:pPr>
            <a:endParaRPr lang="ru-RU" sz="3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514350" indent="-514350">
              <a:buClr>
                <a:srgbClr val="C00000"/>
              </a:buClr>
              <a:buAutoNum type="arabicPeriod"/>
            </a:pPr>
            <a:endParaRPr lang="ru-RU" sz="30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857232"/>
            <a:ext cx="56436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 algn="ctr">
              <a:buNone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ИСТОЧНИКИ</a:t>
            </a:r>
            <a:endParaRPr lang="ru-RU" sz="32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428596" y="6356350"/>
            <a:ext cx="8001056" cy="365125"/>
          </a:xfrm>
        </p:spPr>
        <p:txBody>
          <a:bodyPr/>
          <a:lstStyle/>
          <a:p>
            <a:pPr algn="ctr"/>
            <a:r>
              <a:rPr lang="ru-RU" dirty="0" smtClean="0"/>
              <a:t>http://o-detstve.ru/, Портал "О детстве". II Всероссийский интернет- конкурс "Золотое рукоделие"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428604"/>
            <a:ext cx="8072494" cy="1000132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  <p:pic>
        <p:nvPicPr>
          <p:cNvPr id="1028" name="Picture 4" descr="C:\Users\Natasha\Desktop\рыбки\SAM_25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428736"/>
            <a:ext cx="3857652" cy="5143534"/>
          </a:xfrm>
          <a:prstGeom prst="rect">
            <a:avLst/>
          </a:prstGeom>
          <a:noFill/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42910" y="6492875"/>
            <a:ext cx="8143932" cy="365125"/>
          </a:xfrm>
        </p:spPr>
        <p:txBody>
          <a:bodyPr/>
          <a:lstStyle/>
          <a:p>
            <a:pPr algn="ctr"/>
            <a:r>
              <a:rPr lang="ru-RU" dirty="0" smtClean="0"/>
              <a:t>http://o-detstve.ru/, Портал "О детстве". II Всероссийский интернет- конкурс "Золотое рукоделие"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144</TotalTime>
  <Words>443</Words>
  <Application>Microsoft Office PowerPoint</Application>
  <PresentationFormat>Экран (4:3)</PresentationFormat>
  <Paragraphs>58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РАДУЖНЫЕ РЫБКИ</vt:lpstr>
      <vt:lpstr>ИНСТРУКЦИЯ ПО ВЫПОЛНЕНИЮ  РАДУЖНОЙ РЫБКИ</vt:lpstr>
      <vt:lpstr>Слайд 3</vt:lpstr>
      <vt:lpstr>Слайд 4</vt:lpstr>
      <vt:lpstr>Слайд 5</vt:lpstr>
      <vt:lpstr>Слайд 6</vt:lpstr>
      <vt:lpstr>Слайд 7</vt:lpstr>
      <vt:lpstr>Слайд 8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РАДУЖНЫЕ РЫБКИ</dc:title>
  <dc:creator>Natasha</dc:creator>
  <cp:lastModifiedBy>User</cp:lastModifiedBy>
  <cp:revision>17</cp:revision>
  <dcterms:created xsi:type="dcterms:W3CDTF">2012-02-17T17:32:39Z</dcterms:created>
  <dcterms:modified xsi:type="dcterms:W3CDTF">2014-10-24T11:44:03Z</dcterms:modified>
</cp:coreProperties>
</file>