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5" r:id="rId4"/>
    <p:sldId id="258" r:id="rId5"/>
    <p:sldId id="266" r:id="rId6"/>
    <p:sldId id="267" r:id="rId7"/>
    <p:sldId id="268" r:id="rId8"/>
    <p:sldId id="260" r:id="rId9"/>
    <p:sldId id="269" r:id="rId10"/>
    <p:sldId id="270" r:id="rId11"/>
    <p:sldId id="261" r:id="rId12"/>
    <p:sldId id="263" r:id="rId13"/>
    <p:sldId id="262" r:id="rId14"/>
    <p:sldId id="272" r:id="rId15"/>
    <p:sldId id="271" r:id="rId16"/>
    <p:sldId id="273" r:id="rId17"/>
    <p:sldId id="274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1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4EF89-AF84-4E7D-9950-66DB408A37D3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434D9-3045-4A9B-9A43-152830341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5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434D9-3045-4A9B-9A43-1528303414D1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3993"/>
          <a:stretch>
            <a:fillRect/>
          </a:stretch>
        </p:blipFill>
        <p:spPr bwMode="auto">
          <a:xfrm>
            <a:off x="18679" y="1714488"/>
            <a:ext cx="9125321" cy="25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10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604" y="1571612"/>
            <a:ext cx="9124396" cy="28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251"/>
          <a:stretch>
            <a:fillRect/>
          </a:stretch>
        </p:blipFill>
        <p:spPr bwMode="auto">
          <a:xfrm>
            <a:off x="0" y="1785926"/>
            <a:ext cx="9144000" cy="362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12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861"/>
          <a:stretch>
            <a:fillRect/>
          </a:stretch>
        </p:blipFill>
        <p:spPr bwMode="auto">
          <a:xfrm>
            <a:off x="0" y="1643050"/>
            <a:ext cx="9182047" cy="313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13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2257"/>
          <a:stretch>
            <a:fillRect/>
          </a:stretch>
        </p:blipFill>
        <p:spPr bwMode="auto">
          <a:xfrm>
            <a:off x="0" y="1643050"/>
            <a:ext cx="9144000" cy="283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714488"/>
            <a:ext cx="9144000" cy="184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15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571612"/>
            <a:ext cx="9144001" cy="17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16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837" y="1643050"/>
            <a:ext cx="9086163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17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05" y="1571612"/>
            <a:ext cx="9081195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3125"/>
          <a:stretch>
            <a:fillRect/>
          </a:stretch>
        </p:blipFill>
        <p:spPr bwMode="auto">
          <a:xfrm>
            <a:off x="0" y="1571612"/>
            <a:ext cx="91440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3177"/>
          <a:stretch>
            <a:fillRect/>
          </a:stretch>
        </p:blipFill>
        <p:spPr bwMode="auto">
          <a:xfrm>
            <a:off x="63626" y="1571612"/>
            <a:ext cx="9080374" cy="29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428736"/>
            <a:ext cx="914400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905" r="3718"/>
          <a:stretch>
            <a:fillRect/>
          </a:stretch>
        </p:blipFill>
        <p:spPr bwMode="auto">
          <a:xfrm>
            <a:off x="-17906" y="1214422"/>
            <a:ext cx="9161905" cy="380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5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93504" y="1285860"/>
            <a:ext cx="9237504" cy="227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6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520"/>
          <a:stretch>
            <a:fillRect/>
          </a:stretch>
        </p:blipFill>
        <p:spPr bwMode="auto">
          <a:xfrm>
            <a:off x="-36705" y="1571612"/>
            <a:ext cx="9180705" cy="395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35058" y="1785926"/>
            <a:ext cx="9179058" cy="376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</a:t>
            </a:r>
            <a:r>
              <a:rPr lang="ru-RU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934"/>
          <a:stretch>
            <a:fillRect/>
          </a:stretch>
        </p:blipFill>
        <p:spPr bwMode="auto">
          <a:xfrm>
            <a:off x="0" y="1357298"/>
            <a:ext cx="9144000" cy="329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 9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643050"/>
            <a:ext cx="9144000" cy="25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37</Words>
  <Application>Microsoft Office PowerPoint</Application>
  <PresentationFormat>Экран (4:3)</PresentationFormat>
  <Paragraphs>19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Вопрос 1</vt:lpstr>
      <vt:lpstr>Вопрос 2</vt:lpstr>
      <vt:lpstr>Вопрос 3</vt:lpstr>
      <vt:lpstr>Вопрос 4</vt:lpstr>
      <vt:lpstr>Вопрос 5 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Вопрос 13</vt:lpstr>
      <vt:lpstr>Вопрос 14</vt:lpstr>
      <vt:lpstr>Вопрос 15</vt:lpstr>
      <vt:lpstr>Вопрос 16</vt:lpstr>
      <vt:lpstr>Вопрос 17</vt:lpstr>
      <vt:lpstr>Вопрос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Media</cp:lastModifiedBy>
  <cp:revision>7</cp:revision>
  <dcterms:modified xsi:type="dcterms:W3CDTF">2012-12-14T06:29:20Z</dcterms:modified>
</cp:coreProperties>
</file>