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atsky.de/NSO/Voice/Pcanus.mp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atsky.de/NSO/Voice/Pyrrhula.mp3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atsky.de/NSO/Voice/Aotus.mp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atsky.de/NSO/Voice/Smaura.mp3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atsky.de/NSO/Voice/Aflammea.mp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atsky.de/NSO/Voice/Anisoria.mp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latsky.de/NSO/AVE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atsky.de/NSO/Voice/Jtorquilla.mp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latsky.de/NSO/Voice/Jtorquilla_ung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atsky.de/NSO/Voice/Dmartius.mp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atsky.de/NSO/Voice/Ziablik.mp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atsky.de/NSO/Voice/Oriolus.mp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atsky.de/NSO/Voice/Lcurvirostra.mp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atsky.de/NSO/Voice/Zelenushka.mp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atsky.de/NSO/Voice/Cfamiliaris.mp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/>
              <a:t>Птицы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6600" b="1" dirty="0" smtClean="0"/>
              <a:t>ЛЕСА НСО</a:t>
            </a:r>
            <a:endParaRPr lang="ru-RU" sz="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ксана\Desktop\птицы нсо\обыкновенный дубоно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14678" y="1250133"/>
            <a:ext cx="4500594" cy="53221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Обыкновенный дубонос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ксана\Desktop\птицы нсо\седой дяте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14876" y="357166"/>
            <a:ext cx="4000528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Седой дятел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857364"/>
            <a:ext cx="38576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Редок в окрестностях Новосибирска и Академгородка. В осенне-зимнее время залетает в городские лесопарки. Крупнее большого пёстрого дятла. </a:t>
            </a:r>
            <a:r>
              <a:rPr lang="ru-RU" b="1" dirty="0" smtClean="0">
                <a:hlinkClick r:id="rId3"/>
              </a:rPr>
              <a:t>Деревянная дробь и крик дятла </a:t>
            </a:r>
            <a:r>
              <a:rPr lang="ru-RU" dirty="0" smtClean="0"/>
              <a:t>несколько другие, чем у других </a:t>
            </a:r>
            <a:r>
              <a:rPr lang="ru-RU" dirty="0" err="1" smtClean="0"/>
              <a:t>дятлов.Спина</a:t>
            </a:r>
            <a:r>
              <a:rPr lang="ru-RU" dirty="0" smtClean="0"/>
              <a:t> серовато-зелёная, поясница жёлто-зелёная, низ тела и голова серые, имеются чёрные "усы". У самца красная шапочка, а у самки на темени черноватые пестрины.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ксана\Desktop\птицы нсо\сквроорец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43306" y="1250133"/>
            <a:ext cx="3738578" cy="56078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Обыкновенный скворец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ксана\Desktop\птицы нсо\снегир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00496" y="285728"/>
            <a:ext cx="4810148" cy="62270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285860"/>
            <a:ext cx="30003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Летом гнездится в окрестных лесах, а зимой охотно наведывается в парки города и на кормушки. </a:t>
            </a:r>
            <a:r>
              <a:rPr lang="ru-RU" b="1" dirty="0" smtClean="0">
                <a:hlinkClick r:id="rId3"/>
              </a:rPr>
              <a:t>Песня </a:t>
            </a:r>
            <a:r>
              <a:rPr lang="ru-RU" dirty="0" smtClean="0"/>
              <a:t>и голос. Красногрудые самцы и буроватые самки хорошо различаются по окраске. Значительно реже зимой можно встретить серого снегиря (</a:t>
            </a:r>
            <a:r>
              <a:rPr lang="ru-RU" dirty="0" err="1" smtClean="0"/>
              <a:t>Pyrrhula</a:t>
            </a:r>
            <a:r>
              <a:rPr lang="ru-RU" dirty="0" smtClean="0"/>
              <a:t> </a:t>
            </a:r>
            <a:r>
              <a:rPr lang="ru-RU" dirty="0" err="1" smtClean="0"/>
              <a:t>cineracea</a:t>
            </a:r>
            <a:r>
              <a:rPr lang="ru-RU" dirty="0" smtClean="0"/>
              <a:t>), у которого окраска низа тела голубовато-серая.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ксана\Desktop\птицы нсо\ушастая 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43371" y="428572"/>
            <a:ext cx="3905299" cy="58579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Ушастая сова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714488"/>
            <a:ext cx="24288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Обычна в окрестностях Новосибирска и Академгородка. В лесостепи и лесной зоне в апреле-мае гнездится в старых гнёздах сорок и ворон. Активна в сумерки. </a:t>
            </a:r>
            <a:r>
              <a:rPr lang="ru-RU" b="1" dirty="0" smtClean="0">
                <a:hlinkClick r:id="rId3"/>
              </a:rPr>
              <a:t>Голос</a:t>
            </a:r>
            <a:r>
              <a:rPr lang="ru-RU" dirty="0" smtClean="0"/>
              <a:t> - глухое короткое уханье. Зимует в северной Африке.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ксана\Desktop\птицы нсо\чек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29058" y="285728"/>
            <a:ext cx="4786346" cy="6393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Чекан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714488"/>
            <a:ext cx="2357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Прилетает в апреле-мае. Населяет открытые пространства вдоль дорог, городские пустыри и поймы речек. Гнездится на земле. </a:t>
            </a:r>
            <a:r>
              <a:rPr lang="ru-RU" b="1" dirty="0" smtClean="0">
                <a:hlinkClick r:id="rId3"/>
              </a:rPr>
              <a:t>Песня </a:t>
            </a:r>
            <a:r>
              <a:rPr lang="ru-RU" dirty="0" smtClean="0"/>
              <a:t>из отдельных наборов коротких звуков. Голос - резкое "чек-чек".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оксана\Desktop\птицы нсо\чече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14744" y="357166"/>
            <a:ext cx="4786346" cy="6143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Чечетка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1285860"/>
            <a:ext cx="25003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Обычна в зимнее время. Большие стайки присаживаются на берёзки, и птицы непрерывно перекликаются - "</a:t>
            </a:r>
            <a:r>
              <a:rPr lang="ru-RU" dirty="0" err="1" smtClean="0"/>
              <a:t>че-чет-пи-юиии</a:t>
            </a:r>
            <a:r>
              <a:rPr lang="ru-RU" dirty="0" smtClean="0"/>
              <a:t>...". </a:t>
            </a:r>
            <a:r>
              <a:rPr lang="ru-RU" b="1" dirty="0" smtClean="0">
                <a:hlinkClick r:id="rId3"/>
              </a:rPr>
              <a:t>Песня </a:t>
            </a:r>
            <a:r>
              <a:rPr lang="ru-RU" dirty="0" smtClean="0"/>
              <a:t>и голос. В весенне-летнее время редка. Орнитологами были найдены гнёзда чечётки в </a:t>
            </a:r>
            <a:r>
              <a:rPr lang="ru-RU" dirty="0" err="1" smtClean="0"/>
              <a:t>Заельцовском</a:t>
            </a:r>
            <a:r>
              <a:rPr lang="ru-RU" dirty="0" smtClean="0"/>
              <a:t> и </a:t>
            </a:r>
            <a:r>
              <a:rPr lang="ru-RU" dirty="0" err="1" smtClean="0"/>
              <a:t>Барышевском</a:t>
            </a:r>
            <a:r>
              <a:rPr lang="ru-RU" dirty="0" smtClean="0"/>
              <a:t> бору, а также в березняке на ст. </a:t>
            </a:r>
            <a:r>
              <a:rPr lang="ru-RU" dirty="0" err="1" smtClean="0"/>
              <a:t>Шелковичиха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ксана\Desktop\птицы нсо\ястребиная сой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0" y="1285860"/>
            <a:ext cx="5095900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Ястребиная сойка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714488"/>
            <a:ext cx="1928826" cy="378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Величиной с воробья. Гнездилась в 1980-х </a:t>
            </a:r>
            <a:r>
              <a:rPr lang="ru-RU" dirty="0" err="1" smtClean="0"/>
              <a:t>гг</a:t>
            </a:r>
            <a:r>
              <a:rPr lang="ru-RU" dirty="0" smtClean="0"/>
              <a:t> в кустарниках Набережных лесопарках Оби. </a:t>
            </a:r>
            <a:r>
              <a:rPr lang="ru-RU" b="1" dirty="0" smtClean="0">
                <a:hlinkClick r:id="rId3"/>
              </a:rPr>
              <a:t>Голос </a:t>
            </a:r>
            <a:r>
              <a:rPr lang="ru-RU" dirty="0" smtClean="0"/>
              <a:t>- резкое "чек-чек", песня - набор из коротких мелодичных щебетаний.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/>
          <a:lstStyle/>
          <a:p>
            <a:r>
              <a:rPr lang="ru-RU" dirty="0" smtClean="0"/>
              <a:t>Новосибирский край посещает около </a:t>
            </a:r>
            <a:r>
              <a:rPr lang="ru-RU" dirty="0" smtClean="0">
                <a:hlinkClick r:id="rId2"/>
              </a:rPr>
              <a:t>360 </a:t>
            </a:r>
            <a:r>
              <a:rPr lang="ru-RU" dirty="0" smtClean="0"/>
              <a:t>разных видов птиц. В лесопарках города Новосибирска и лесистого Академгородка в течение года можно увидеть более 80 видов птиц. Одни из них в летнее время года здесь успешно гнездятся и выводят своё потомство, а другие посещают антропогенный ландшафт лишь во время весенних и осенних миграций или зимуют.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птицы нсо\вертишей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14810" y="285728"/>
            <a:ext cx="4643470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Вертишейка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357298"/>
            <a:ext cx="27146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Встречается летом в Новосибирске, Академгородке и в прилегающих лесных массивах. Гнездится в дуплах деревьев, скворечниках, нишах зданий. </a:t>
            </a:r>
            <a:r>
              <a:rPr lang="ru-RU" b="1" dirty="0" smtClean="0">
                <a:hlinkClick r:id="rId3"/>
              </a:rPr>
              <a:t>Песня и тревожные крики </a:t>
            </a:r>
            <a:r>
              <a:rPr lang="ru-RU" dirty="0" smtClean="0"/>
              <a:t>взрослой птицы весьма специфичные, а у слётков </a:t>
            </a:r>
            <a:r>
              <a:rPr lang="ru-RU" b="1" dirty="0" smtClean="0">
                <a:hlinkClick r:id="rId4"/>
              </a:rPr>
              <a:t>голос </a:t>
            </a:r>
            <a:r>
              <a:rPr lang="ru-RU" dirty="0" smtClean="0"/>
              <a:t>совершенно иной, - он напоминает звучание колокольчика или стрекотание кузнечика.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птицы нсо\жел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00562" y="857232"/>
            <a:ext cx="4179123" cy="51435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Желна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371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Оседло-кочующий вид, гнездящийся в апреле-мае в лесной зоне НСО. </a:t>
            </a:r>
            <a:r>
              <a:rPr lang="ru-RU" b="1" dirty="0" smtClean="0">
                <a:hlinkClick r:id="rId3"/>
              </a:rPr>
              <a:t>Деревянная дробь и крик дятла </a:t>
            </a:r>
            <a:r>
              <a:rPr lang="ru-RU" dirty="0" smtClean="0"/>
              <a:t>соответствуют его величине. В зимнее время иногда залетает в лесопарки города. Отличается от других дятлов крупными размерами (с ворону), оперением блестяще-чёрного цвета, светлой радужиной глаз. У самца верх головы от клюва до темени ярко-малинового цвета, у самки ярко-малиновое пятно лишь на затылке, у молодых - малиново-красная шапочка на темени, а глаза имеют более тёмную радужину.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ксана\Desktop\птицы нсо\зябл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6248" y="285728"/>
            <a:ext cx="4452958" cy="62270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зяблик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428736"/>
            <a:ext cx="29289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Прилетает в окрестные леса и парки к середине апреля. Самцы много и подолгу поют на деревьях. </a:t>
            </a:r>
            <a:r>
              <a:rPr lang="ru-RU" b="1" dirty="0" smtClean="0">
                <a:hlinkClick r:id="rId3"/>
              </a:rPr>
              <a:t>Песня </a:t>
            </a:r>
            <a:r>
              <a:rPr lang="ru-RU" dirty="0" smtClean="0"/>
              <a:t>- громкая трель с резким окончанием "</a:t>
            </a:r>
            <a:r>
              <a:rPr lang="ru-RU" dirty="0" err="1" smtClean="0"/>
              <a:t>фьит-фьит-ля-ля-ви-чиу-кик</a:t>
            </a:r>
            <a:r>
              <a:rPr lang="ru-RU" dirty="0" smtClean="0"/>
              <a:t>". За лето дважды выводят потомство. Поздней осенью большими группами улетают в юго-западном направлении на зимовку.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тицы нсо\иволг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57620" y="571480"/>
            <a:ext cx="4738710" cy="58221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Иволга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928802"/>
            <a:ext cx="33575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Прилетает в мае. Гнездится в старых массивах леса Академгородка и Новосибирска. Гнездо в виде </a:t>
            </a:r>
            <a:r>
              <a:rPr lang="ru-RU" dirty="0" err="1" smtClean="0"/>
              <a:t>гамачка</a:t>
            </a:r>
            <a:r>
              <a:rPr lang="ru-RU" dirty="0" smtClean="0"/>
              <a:t> в средней части кроны на конце ветки дерева. Хорошо определяется по ярко-жёлтой окраске, </a:t>
            </a:r>
            <a:r>
              <a:rPr lang="ru-RU" b="1" dirty="0" smtClean="0">
                <a:hlinkClick r:id="rId3"/>
              </a:rPr>
              <a:t>пению </a:t>
            </a:r>
            <a:r>
              <a:rPr lang="ru-RU" dirty="0" smtClean="0"/>
              <a:t>- "</a:t>
            </a:r>
            <a:r>
              <a:rPr lang="ru-RU" dirty="0" err="1" smtClean="0"/>
              <a:t>флю-тиу-лиу</a:t>
            </a:r>
            <a:r>
              <a:rPr lang="ru-RU" dirty="0" smtClean="0"/>
              <a:t>" и характерному голосу.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ксана\Desktop\птицы нсо\клес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0" y="273819"/>
            <a:ext cx="4524396" cy="62270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Клест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857364"/>
            <a:ext cx="18573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Оседло-кочующий вид. В зимнее время выводит птенцов в </a:t>
            </a:r>
            <a:r>
              <a:rPr lang="ru-RU" dirty="0" err="1" smtClean="0"/>
              <a:t>Заельцовском</a:t>
            </a:r>
            <a:r>
              <a:rPr lang="ru-RU" dirty="0" smtClean="0"/>
              <a:t> бору. </a:t>
            </a:r>
            <a:r>
              <a:rPr lang="ru-RU" b="1" dirty="0" smtClean="0">
                <a:hlinkClick r:id="rId3"/>
              </a:rPr>
              <a:t>Песня </a:t>
            </a:r>
            <a:r>
              <a:rPr lang="ru-RU" dirty="0" smtClean="0"/>
              <a:t>и голос. В городе появляется очень редко во время кочёвок.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ксана\Desktop\птицы нсо\обыкновенная зелен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29124" y="1357290"/>
            <a:ext cx="4381520" cy="5500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Обыкновенная зеленушка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357298"/>
            <a:ext cx="2928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Постепенно заселяет окрестные леса на северных окраинах Новосибирска, но в парках пока редка. За лето выводит птенцов дважды: в мае и июне. Крик - переливчатая трель. </a:t>
            </a:r>
            <a:r>
              <a:rPr lang="ru-RU" b="1" dirty="0" smtClean="0">
                <a:hlinkClick r:id="rId3"/>
              </a:rPr>
              <a:t>Песня </a:t>
            </a:r>
            <a:r>
              <a:rPr lang="ru-RU" dirty="0" smtClean="0"/>
              <a:t>состоит из трелей с резким окончанием "</a:t>
            </a:r>
            <a:r>
              <a:rPr lang="ru-RU" dirty="0" err="1" smtClean="0"/>
              <a:t>вжжии</a:t>
            </a:r>
            <a:r>
              <a:rPr lang="ru-RU" dirty="0" smtClean="0"/>
              <a:t>". Зимой не встречается.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ксана\Desktop\птицы нсо\обыкновенная пищух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43372" y="1428736"/>
            <a:ext cx="4667272" cy="5191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Обыкновенная пищуха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428736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Оседло-кочующий вид. Летом гнездится за отставшей корой ствола дерева, а зимой иногда залетает в лесопарки вместе с синицами. Малозаметная птичка, лазающая по стволам деревьев по спирали вверх, подавая негромкое "</a:t>
            </a:r>
            <a:r>
              <a:rPr lang="ru-RU" dirty="0" err="1" smtClean="0"/>
              <a:t>тсии-тсии</a:t>
            </a:r>
            <a:r>
              <a:rPr lang="ru-RU" dirty="0" smtClean="0"/>
              <a:t>...". </a:t>
            </a:r>
            <a:r>
              <a:rPr lang="ru-RU" b="1" dirty="0" smtClean="0">
                <a:hlinkClick r:id="rId3"/>
              </a:rPr>
              <a:t>Песня </a:t>
            </a:r>
            <a:r>
              <a:rPr lang="ru-RU" dirty="0" smtClean="0"/>
              <a:t>- негромкая.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</TotalTime>
  <Words>660</Words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Птицы  ЛЕСА НСО</vt:lpstr>
      <vt:lpstr>Слайд 2</vt:lpstr>
      <vt:lpstr>Вертишейка </vt:lpstr>
      <vt:lpstr>Желна </vt:lpstr>
      <vt:lpstr>зяблик</vt:lpstr>
      <vt:lpstr>Иволга </vt:lpstr>
      <vt:lpstr>Клест </vt:lpstr>
      <vt:lpstr>Обыкновенная зеленушка</vt:lpstr>
      <vt:lpstr>Обыкновенная пищуха</vt:lpstr>
      <vt:lpstr>Обыкновенный дубонос</vt:lpstr>
      <vt:lpstr>Седой дятел</vt:lpstr>
      <vt:lpstr>Обыкновенный скворец</vt:lpstr>
      <vt:lpstr>снегирь</vt:lpstr>
      <vt:lpstr>Ушастая сова</vt:lpstr>
      <vt:lpstr>Чекан </vt:lpstr>
      <vt:lpstr>Чечетка </vt:lpstr>
      <vt:lpstr>Ястребиная сойка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8</cp:revision>
  <dcterms:created xsi:type="dcterms:W3CDTF">2015-01-16T12:21:36Z</dcterms:created>
  <dcterms:modified xsi:type="dcterms:W3CDTF">2015-01-16T13:24:19Z</dcterms:modified>
</cp:coreProperties>
</file>