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ВОДОПЛАВАЮЩИЕ ПТИЦЫ НСО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Лысуха</a:t>
            </a:r>
            <a:endParaRPr lang="ru-RU" dirty="0"/>
          </a:p>
        </p:txBody>
      </p:sp>
      <p:pic>
        <p:nvPicPr>
          <p:cNvPr id="8194" name="Picture 2" descr="C:\Users\оксана\Desktop\птицы нсо\лвсух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19074"/>
            <a:ext cx="5572164" cy="4606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Лебедь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оксана\Desktop\птицы нсо\лебед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46814" y="1646238"/>
            <a:ext cx="605037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Нырок</a:t>
            </a:r>
            <a:endParaRPr lang="ru-RU" dirty="0"/>
          </a:p>
        </p:txBody>
      </p:sp>
      <p:pic>
        <p:nvPicPr>
          <p:cNvPr id="10242" name="Picture 2" descr="C:\Users\оксана\Desktop\птицы нсо\ныро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36127"/>
            <a:ext cx="6643733" cy="4802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Олуша</a:t>
            </a:r>
            <a:endParaRPr lang="ru-RU" dirty="0"/>
          </a:p>
        </p:txBody>
      </p:sp>
      <p:pic>
        <p:nvPicPr>
          <p:cNvPr id="12290" name="Picture 2" descr="C:\Users\оксана\Desktop\птицы нсо\олуш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85875" y="1718469"/>
            <a:ext cx="6572250" cy="438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Пеликан</a:t>
            </a:r>
            <a:endParaRPr lang="ru-RU" dirty="0"/>
          </a:p>
        </p:txBody>
      </p:sp>
      <p:pic>
        <p:nvPicPr>
          <p:cNvPr id="13314" name="Picture 2" descr="C:\Users\оксана\Desktop\птицы нсо\пелика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75405" y="1646238"/>
            <a:ext cx="6793189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Серая утка</a:t>
            </a:r>
            <a:endParaRPr lang="ru-RU" dirty="0"/>
          </a:p>
        </p:txBody>
      </p:sp>
      <p:pic>
        <p:nvPicPr>
          <p:cNvPr id="14338" name="Picture 2" descr="C:\Users\оксана\Desktop\птицы нсо\серая ут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Цапля </a:t>
            </a:r>
            <a:endParaRPr lang="ru-RU" dirty="0"/>
          </a:p>
        </p:txBody>
      </p:sp>
      <p:pic>
        <p:nvPicPr>
          <p:cNvPr id="15362" name="Picture 2" descr="C:\Users\оксана\Desktop\птицы нсо\цапл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69021" y="1646238"/>
            <a:ext cx="6805958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Шилохвость </a:t>
            </a:r>
            <a:endParaRPr lang="ru-RU" dirty="0"/>
          </a:p>
        </p:txBody>
      </p:sp>
      <p:pic>
        <p:nvPicPr>
          <p:cNvPr id="17410" name="Picture 2" descr="C:\Users\оксана\Desktop\птицы нсо\шилохвост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9" y="1500174"/>
            <a:ext cx="7402162" cy="4934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Чирок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C:\Users\оксана\Desktop\птицы нсо\чиро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6396142" cy="4522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Огарь</a:t>
            </a:r>
            <a:endParaRPr lang="ru-RU" dirty="0"/>
          </a:p>
        </p:txBody>
      </p:sp>
      <p:pic>
        <p:nvPicPr>
          <p:cNvPr id="11266" name="Picture 2" descr="C:\Users\оксана\Desktop\птицы нсо\огар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81766" y="1646238"/>
            <a:ext cx="6780467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ru-RU" dirty="0" smtClean="0"/>
              <a:t>В Новосибирской области встречается 41 вид водоплавающих птиц, из них 15 занесены в Красную книгу НСО, в том числе семь — в Красную книгу РФ. По уровню годовой добычи водоплавающей птицы Новосибирская область занимает третье место после Якутии и Краснодарского края, добывая 578 тысяч особей. Если в 1986 году в НСО было зарегистрировано 56 тысяч охотников, то в 2010-м — около 80 тысяч 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Гуси</a:t>
            </a:r>
            <a:endParaRPr lang="ru-RU" dirty="0"/>
          </a:p>
        </p:txBody>
      </p:sp>
      <p:pic>
        <p:nvPicPr>
          <p:cNvPr id="1026" name="Picture 2" descr="C:\Users\оксана\Desktop\птицы нсо\iгус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1"/>
            <a:ext cx="7742989" cy="4484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Водяной пастушок</a:t>
            </a:r>
            <a:endParaRPr lang="ru-RU" dirty="0"/>
          </a:p>
        </p:txBody>
      </p:sp>
      <p:pic>
        <p:nvPicPr>
          <p:cNvPr id="2050" name="Picture 2" descr="C:\Users\оксана\Desktop\птицы нсо\водяной пастушо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24000" y="1799431"/>
            <a:ext cx="6096000" cy="4219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Выпь </a:t>
            </a:r>
            <a:endParaRPr lang="ru-RU" dirty="0"/>
          </a:p>
        </p:txBody>
      </p:sp>
      <p:pic>
        <p:nvPicPr>
          <p:cNvPr id="3074" name="Picture 2" descr="C:\Users\оксана\Desktop\птицы нсо\вып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6858048" cy="4330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Гусь </a:t>
            </a:r>
            <a:endParaRPr lang="ru-RU" dirty="0"/>
          </a:p>
        </p:txBody>
      </p:sp>
      <p:pic>
        <p:nvPicPr>
          <p:cNvPr id="4098" name="Picture 2" descr="C:\Users\оксана\Desktop\птицы нсо\гус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79" y="1214422"/>
            <a:ext cx="6381755" cy="4786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Журавль красавка</a:t>
            </a:r>
            <a:endParaRPr lang="ru-RU" dirty="0"/>
          </a:p>
        </p:txBody>
      </p:sp>
      <p:pic>
        <p:nvPicPr>
          <p:cNvPr id="5122" name="Picture 2" descr="C:\Users\оксана\Desktop\птицы нсо\жкравль красав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1" y="1294038"/>
            <a:ext cx="6929486" cy="483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Казарка</a:t>
            </a:r>
            <a:endParaRPr lang="ru-RU" dirty="0"/>
          </a:p>
        </p:txBody>
      </p:sp>
      <p:pic>
        <p:nvPicPr>
          <p:cNvPr id="6146" name="Picture 2" descr="C:\Users\оксана\Desktop\птицы нсо\казар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48393" y="1646238"/>
            <a:ext cx="6047214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Красношеея</a:t>
            </a:r>
            <a:r>
              <a:rPr lang="ru-RU" dirty="0" smtClean="0"/>
              <a:t> поганка</a:t>
            </a:r>
            <a:endParaRPr lang="ru-RU" dirty="0"/>
          </a:p>
        </p:txBody>
      </p:sp>
      <p:pic>
        <p:nvPicPr>
          <p:cNvPr id="7170" name="Picture 2" descr="C:\Users\оксана\Desktop\птицы нсо\красношейная пога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89962" y="1646238"/>
            <a:ext cx="676407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44</TotalTime>
  <Words>93</Words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Литейная</vt:lpstr>
      <vt:lpstr>ВОДОПЛАВАЮЩИЕ ПТИЦЫ НСО</vt:lpstr>
      <vt:lpstr>Слайд 2</vt:lpstr>
      <vt:lpstr>Гуси</vt:lpstr>
      <vt:lpstr>Водяной пастушок</vt:lpstr>
      <vt:lpstr>Выпь </vt:lpstr>
      <vt:lpstr>Гусь </vt:lpstr>
      <vt:lpstr>Журавль красавка</vt:lpstr>
      <vt:lpstr>Казарка</vt:lpstr>
      <vt:lpstr>Красношеея поганка</vt:lpstr>
      <vt:lpstr>Лысуха</vt:lpstr>
      <vt:lpstr>Лебедь </vt:lpstr>
      <vt:lpstr>Нырок</vt:lpstr>
      <vt:lpstr>Олуша</vt:lpstr>
      <vt:lpstr>Пеликан</vt:lpstr>
      <vt:lpstr>Серая утка</vt:lpstr>
      <vt:lpstr>Цапля </vt:lpstr>
      <vt:lpstr>Шилохвость </vt:lpstr>
      <vt:lpstr>Чирок </vt:lpstr>
      <vt:lpstr>Огарь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ВОДОПЛАВАЮЩИЕ ПТИЦЫ НСО</dc:title>
  <dc:creator>оксана</dc:creator>
  <cp:lastModifiedBy>оксана</cp:lastModifiedBy>
  <cp:revision>7</cp:revision>
  <dcterms:created xsi:type="dcterms:W3CDTF">2015-01-22T11:21:24Z</dcterms:created>
  <dcterms:modified xsi:type="dcterms:W3CDTF">2015-01-23T17:19:40Z</dcterms:modified>
</cp:coreProperties>
</file>