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4" autoAdjust="0"/>
    <p:restoredTop sz="94660"/>
  </p:normalViewPr>
  <p:slideViewPr>
    <p:cSldViewPr>
      <p:cViewPr>
        <p:scale>
          <a:sx n="60" d="100"/>
          <a:sy n="60" d="100"/>
        </p:scale>
        <p:origin x="-173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36CA9-85A4-48DF-B039-EEAD4A9C11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E97196-10DF-488F-96F9-8D46BA3FE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100_2821s.jpg"/>
          <p:cNvPicPr>
            <a:picLocks noChangeAspect="1"/>
          </p:cNvPicPr>
          <p:nvPr/>
        </p:nvPicPr>
        <p:blipFill>
          <a:blip r:embed="rId2"/>
          <a:srcRect b="4869"/>
          <a:stretch>
            <a:fillRect/>
          </a:stretch>
        </p:blipFill>
        <p:spPr bwMode="auto">
          <a:xfrm>
            <a:off x="0" y="0"/>
            <a:ext cx="9331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2625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РЫБЫ БАЙКАЛА</a:t>
            </a:r>
            <a:endParaRPr lang="ru-RU" sz="7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Пономарева Е.Г.,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учитель биологии и экологии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Баргузинская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2842"/>
            <a:ext cx="4400552" cy="44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ТАЙМЕНЬ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14488"/>
            <a:ext cx="3643338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Таймень –</a:t>
            </a:r>
            <a:r>
              <a:rPr lang="ru-RU" sz="1400" b="1" dirty="0" smtClean="0">
                <a:latin typeface="Cambria" pitchFamily="18" charset="0"/>
              </a:rPr>
              <a:t> крупная рыба семейства лососёвых. Вырастает до полутора метров в длину  и весом до 60 кг.       Таймень имеет особый окрас в разное время своей жизни и в разное время года: чаще он тёмный, почти чёрный, на светлом брюхе тёмные пятна. В период нереста покрывается малиновыми пятнами, а хвост становится  тёмно-красным.  </a:t>
            </a:r>
          </a:p>
          <a:p>
            <a:r>
              <a:rPr lang="ru-RU" sz="1400" b="1" dirty="0" smtClean="0">
                <a:latin typeface="Cambria" pitchFamily="18" charset="0"/>
              </a:rPr>
              <a:t>        Плавает таймень довольно быстро, стремительно бросается на свою добычу, среди которой встречаются рыба, мелкие животные и птицы.       Таймень – хищная рыба, питается круглый  год, кроме времени нереста.  Обитает в чистых горных реках, впадающих в Байкал, но численность его невелика. Занесён в Красную книгу. Встретить тайменя – большая удача! 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3"/>
            <a:ext cx="4357718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ОКУНЬ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500174"/>
            <a:ext cx="35719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   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За  окраску  и  повадки  окуня  называют  «морской тигр». 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  Окунь  </a:t>
            </a:r>
            <a:r>
              <a:rPr lang="ru-RU" sz="1400" b="1" dirty="0" smtClean="0">
                <a:latin typeface="Cambria" pitchFamily="18" charset="0"/>
              </a:rPr>
              <a:t>–  хищная  рыба  с  тёмно-зелёной  спиной,  зеленовато-жёлтыми  боками,  которые пересекают несколько тёмных поперечных  полос,  плавники  ярко-красного  цвета,  грудные плавники жёлтые, глаза оранжевые. 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       Окунь живёт в большинстве водоёмов Бурятии, кроме мелководных, замкнутых озёр. Иногда в уловах встречаются окуни размерами  более  40  см,  возраст  которых  достигает  17 лет. Самые крупные окуни встречаются в  Байкале. </a:t>
            </a:r>
          </a:p>
          <a:p>
            <a:endParaRPr lang="ru-RU" sz="1400" b="1" dirty="0">
              <a:latin typeface="Cambria" pitchFamily="18" charset="0"/>
            </a:endParaRPr>
          </a:p>
          <a:p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БЫЧОК - ПОДКАМЕНЩИК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714488"/>
            <a:ext cx="3643338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К донным  рыбам  Байкала  относится  большинство  байкальских </a:t>
            </a:r>
            <a:r>
              <a:rPr lang="ru-RU" sz="1400" b="1" dirty="0" smtClean="0">
                <a:solidFill>
                  <a:srgbClr val="FF0000"/>
                </a:solidFill>
              </a:rPr>
              <a:t>бычков-подкаменщиков</a:t>
            </a:r>
            <a:r>
              <a:rPr lang="ru-RU" sz="1400" b="1" dirty="0" smtClean="0"/>
              <a:t>. Весь  облик  и  поведение  этих  рыб  характеризует их как обитателей дна. </a:t>
            </a:r>
          </a:p>
          <a:p>
            <a:r>
              <a:rPr lang="ru-RU" sz="1400" b="1" dirty="0" smtClean="0"/>
              <a:t>     Эти мелкие рыбы – плохие пловцы. Форма тела их приспособлена к жизни на грунте,  среди камней, под которыми они и находят  убежище.  К  жизни  на  дне приспособлена  и  маскирующая  окраска  бычков-подкаменщиков: она сходна с окраской грунта.  </a:t>
            </a:r>
          </a:p>
          <a:p>
            <a:r>
              <a:rPr lang="ru-RU" sz="1400" b="1" dirty="0" smtClean="0"/>
              <a:t>    Эти бычки носят среди рыбаков название «</a:t>
            </a:r>
            <a:r>
              <a:rPr lang="ru-RU" sz="1400" b="1" dirty="0" err="1" smtClean="0"/>
              <a:t>широколобка</a:t>
            </a:r>
            <a:r>
              <a:rPr lang="ru-RU" sz="1400" b="1" dirty="0" smtClean="0"/>
              <a:t>»,  так  называют  эту  рыбку  и  ихтиологи. Несколько видов можно встретить в прибрежной полосе, на небольших глубинах. На каменистых грунтах держится большеголовая и каменная </a:t>
            </a:r>
            <a:r>
              <a:rPr lang="ru-RU" sz="1400" b="1" dirty="0" err="1" smtClean="0"/>
              <a:t>широколобка</a:t>
            </a:r>
            <a:r>
              <a:rPr lang="ru-RU" sz="1400" b="1" dirty="0" smtClean="0"/>
              <a:t>, на песчаных грунтах – песчаная.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БЫЧОК - ЖЕЛТОКРЫЛКА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928802"/>
            <a:ext cx="3357586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      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Бычок–желтокрылка </a:t>
            </a:r>
            <a:r>
              <a:rPr lang="ru-RU" sz="1400" b="1" dirty="0" smtClean="0">
                <a:latin typeface="Cambria" pitchFamily="18" charset="0"/>
              </a:rPr>
              <a:t>интересен тем, что  его молодь образует прибрежные скопления,  которые  служат  пищей  для  омуля  и  других  видов  рыб.  Хищные  рыбы  не  могут  близко  подплыть к стайке мальков желтокрылки, поскольку  они  имеют  врождённую  защитную  реакцию на запах хищных рыб. </a:t>
            </a: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БЫЧОК - ДЛИННОКРЫЛКА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928802"/>
            <a:ext cx="3357586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/>
              <a:t>Длина   </a:t>
            </a:r>
            <a:r>
              <a:rPr lang="ru-RU" sz="1400" b="1" dirty="0" smtClean="0">
                <a:solidFill>
                  <a:srgbClr val="FF0000"/>
                </a:solidFill>
              </a:rPr>
              <a:t>бычка–</a:t>
            </a:r>
            <a:r>
              <a:rPr lang="ru-RU" sz="1400" b="1" dirty="0" err="1" smtClean="0">
                <a:solidFill>
                  <a:srgbClr val="FF0000"/>
                </a:solidFill>
              </a:rPr>
              <a:t>длиннокрылки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 smtClean="0"/>
              <a:t>достигает  22 см. Он питается планктоном и вместе с ним  пассивно парит в толще воды. В этом </a:t>
            </a:r>
            <a:r>
              <a:rPr lang="ru-RU" sz="1400" b="1" dirty="0" err="1" smtClean="0"/>
              <a:t>бычку-длиннокрылке</a:t>
            </a:r>
            <a:r>
              <a:rPr lang="ru-RU" sz="1400" b="1" dirty="0" smtClean="0"/>
              <a:t> помогают большие плавники и маленький  вес.  Интересно,  что  эта  особенность образа жизни отражена в местном названии </a:t>
            </a:r>
            <a:r>
              <a:rPr lang="ru-RU" sz="1400" b="1" dirty="0" err="1" smtClean="0"/>
              <a:t>длиннокрылки</a:t>
            </a:r>
            <a:r>
              <a:rPr lang="ru-RU" sz="1400" b="1" dirty="0" smtClean="0"/>
              <a:t> – «самолётик». </a:t>
            </a: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  <a:p>
            <a:pPr>
              <a:buNone/>
            </a:pPr>
            <a:endParaRPr lang="ru-RU" sz="14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ГОЛОМЯНКА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571612"/>
            <a:ext cx="3357586" cy="4616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Голомянка</a:t>
            </a:r>
            <a:r>
              <a:rPr lang="ru-RU" sz="1400" b="1" dirty="0" smtClean="0">
                <a:latin typeface="Cambria" pitchFamily="18" charset="0"/>
              </a:rPr>
              <a:t>  достигает  в  длину  20  см.  Розовато-белое  тело голомянки полупрозрачно  оттого,  что почти  полностью состоит из жира. Интересно, что сквозь  тело  голомянки  можно  читать  книгу или газету.  </a:t>
            </a:r>
          </a:p>
          <a:p>
            <a:r>
              <a:rPr lang="ru-RU" sz="1400" b="1" dirty="0" smtClean="0">
                <a:latin typeface="Cambria" pitchFamily="18" charset="0"/>
              </a:rPr>
              <a:t>     Голомянка – очень красивая рыба. Её поверхность  отливает  всеми  цветами  радуги, глаза имеют ярко-оранжевый ободок, а грудные  плавники,  закрывающие  половину  тела, совершенно  прозрачны.  Рот  голомянки  довольно  больших  размеров,  открытая  </a:t>
            </a:r>
            <a:r>
              <a:rPr lang="ru-RU" sz="1400" b="1" dirty="0" err="1" smtClean="0">
                <a:latin typeface="Cambria" pitchFamily="18" charset="0"/>
              </a:rPr>
              <a:t>пастьраза</a:t>
            </a:r>
            <a:r>
              <a:rPr lang="ru-RU" sz="1400" b="1" dirty="0" smtClean="0">
                <a:latin typeface="Cambria" pitchFamily="18" charset="0"/>
              </a:rPr>
              <a:t> в полтора превосходит  ширину тела. </a:t>
            </a:r>
          </a:p>
          <a:p>
            <a:r>
              <a:rPr lang="ru-RU" sz="1400" b="1" dirty="0" smtClean="0">
                <a:latin typeface="Cambria" pitchFamily="18" charset="0"/>
              </a:rPr>
              <a:t>    Голомянка         употребляет           в   пищу       своих  меньших собратьев, то есть поедает свою молодь. Такое явление в живой природе называется «каннибализм». 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928670"/>
            <a:ext cx="3643338" cy="504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      </a:t>
            </a:r>
          </a:p>
          <a:p>
            <a:r>
              <a:rPr lang="ru-RU" sz="1400" b="1" dirty="0" smtClean="0">
                <a:latin typeface="Cambria" pitchFamily="18" charset="0"/>
              </a:rPr>
              <a:t>    </a:t>
            </a:r>
          </a:p>
          <a:p>
            <a:r>
              <a:rPr lang="ru-RU" sz="1400" b="1" dirty="0" smtClean="0">
                <a:latin typeface="Cambria" pitchFamily="18" charset="0"/>
              </a:rPr>
              <a:t>      Вода в Байкале пресная, чистая и прозрачная. А какие рыбы живут в водах Байкала? Какие  из них встречаются только в Байкале?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  Ихтиологи делят байкальских рыб на две основные разновидности: </a:t>
            </a:r>
            <a:r>
              <a:rPr lang="ru-RU" sz="1400" b="1" dirty="0" err="1" smtClean="0">
                <a:latin typeface="Cambria" pitchFamily="18" charset="0"/>
              </a:rPr>
              <a:t>соровые</a:t>
            </a:r>
            <a:r>
              <a:rPr lang="ru-RU" sz="1400" b="1" dirty="0" smtClean="0">
                <a:latin typeface="Cambria" pitchFamily="18" charset="0"/>
              </a:rPr>
              <a:t> (обитают в заливах и на мелководье, которые на Байкале называют «сор») и собственно байкальские рыбы.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  Начнём с первой разновидности. К ней относятся байкальский омуль, сиг, хариус, осётр,  плотва, карась, окунь, щука и налим.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     Ихтиологи – учёные-биологи, </a:t>
            </a:r>
          </a:p>
          <a:p>
            <a:r>
              <a:rPr lang="ru-RU" sz="1400" b="1" dirty="0" smtClean="0">
                <a:latin typeface="Cambria" pitchFamily="18" charset="0"/>
              </a:rPr>
              <a:t>изучающие рыб и морских животных.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endParaRPr lang="ru-RU" sz="1400" b="1" dirty="0" smtClean="0">
              <a:latin typeface="Cambria" pitchFamily="18" charset="0"/>
            </a:endParaRPr>
          </a:p>
          <a:p>
            <a:endParaRPr lang="ru-RU" sz="1400" b="1" dirty="0" smtClean="0"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5"/>
            <a:ext cx="4286280" cy="55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71612"/>
            <a:ext cx="4143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БАЙКАЛЬСКИЙ ОМУЛЬ</a:t>
            </a:r>
            <a:endParaRPr lang="ru-RU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643050"/>
            <a:ext cx="3429024" cy="41857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            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    Самая знаменитая рыба на Байкале – это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байкальский омуль</a:t>
            </a:r>
            <a:r>
              <a:rPr lang="ru-RU" sz="1400" b="1" dirty="0" smtClean="0">
                <a:latin typeface="Cambria" pitchFamily="18" charset="0"/>
              </a:rPr>
              <a:t>. Услышав это сочетание,  почти   каждый   россиянин   вспомнит   «омулёвую  бочку»  из  известной  песни  «Славное  море  –  священный  Байкал!»,  даже  если  ни  разу не был на Байкале и не пробовал омуль.  А что ещё мы знаем об омуле?  Оказывается, эта рыба любит путешествовать. 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        Обитает омуль в Байкале и в бассейне  Северного  Ледовитого  океана.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      «Омуль» на латинском языке означает «странствующий сиг».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БАЙКАЛЬСКИЙ ОСЁТР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428737"/>
            <a:ext cx="3643338" cy="5214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         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Байкальский  осётр  </a:t>
            </a:r>
            <a:r>
              <a:rPr lang="ru-RU" sz="1400" b="1" dirty="0" smtClean="0">
                <a:latin typeface="Cambria" pitchFamily="18" charset="0"/>
              </a:rPr>
              <a:t>–  самая  древняя  и  крупная рыба озера Байкал. Его длина достигает 1,5–1,8 м, а вес – 100–130 кг. За свои размеры эта рыба получила название «царская». Осётр – единственный в Байкале из хрящевых рыб, вдоль всего тела имеются мелкие  костные пластинки-наросты. Он похож на великана в панцире. В  бассейне  Байкала  основными  местами обитания осётра является дельта реки Селенга, устья некоторых рек и заливы с глубиной  20–50 м. А осенью осётры опускаются на глубину до 150 м, зимуя в глубоких ямах в устьях  крупных рек. На нерест осётр отправляется в апреле в Селенгу, Верхнюю Ангару, Баргузин.  </a:t>
            </a:r>
          </a:p>
          <a:p>
            <a:r>
              <a:rPr lang="ru-RU" sz="1400" b="1" dirty="0" smtClean="0">
                <a:latin typeface="Cambria" pitchFamily="18" charset="0"/>
              </a:rPr>
              <a:t>      Редко встречаются осётры в районах Малого моря и </a:t>
            </a:r>
            <a:r>
              <a:rPr lang="ru-RU" sz="1400" b="1" dirty="0" err="1" smtClean="0">
                <a:latin typeface="Cambria" pitchFamily="18" charset="0"/>
              </a:rPr>
              <a:t>Слюдянки</a:t>
            </a:r>
            <a:r>
              <a:rPr lang="ru-RU" sz="1400" b="1" dirty="0" smtClean="0">
                <a:latin typeface="Cambria" pitchFamily="18" charset="0"/>
              </a:rPr>
              <a:t>. Осётр очень медленно растёт,  к 10 годам достигает длины 70–75 см и массы около 1,5–2 кг, к 20 годам его длина – 125 см, а вес  –12,5 кг. Самцы созревают в возрасте 15 лет, самки – в 18–20 лет. 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СИГ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643050"/>
            <a:ext cx="3500462" cy="4616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      </a:t>
            </a:r>
          </a:p>
          <a:p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   Сиг </a:t>
            </a:r>
            <a:r>
              <a:rPr lang="ru-RU" sz="1400" b="1" dirty="0" smtClean="0">
                <a:latin typeface="Cambria" pitchFamily="18" charset="0"/>
              </a:rPr>
              <a:t>очень похож на омуля, но узнать его легко  по  верхней  челюсти,  сильно  выдающейся  вперёд.  На голове и на спинном плавнике сига круглые чёрные пятнышки. Голова удлинённая, более или менее  заострённая. Водится только в Байкале и </a:t>
            </a:r>
            <a:r>
              <a:rPr lang="ru-RU" sz="1400" b="1" dirty="0" err="1" smtClean="0">
                <a:latin typeface="Cambria" pitchFamily="18" charset="0"/>
              </a:rPr>
              <a:t>Баунтовских</a:t>
            </a:r>
            <a:r>
              <a:rPr lang="ru-RU" sz="1400" b="1" dirty="0" smtClean="0">
                <a:latin typeface="Cambria" pitchFamily="18" charset="0"/>
              </a:rPr>
              <a:t> озёрах. </a:t>
            </a:r>
          </a:p>
          <a:p>
            <a:r>
              <a:rPr lang="ru-RU" sz="1400" b="1" dirty="0" smtClean="0">
                <a:latin typeface="Cambria" pitchFamily="18" charset="0"/>
              </a:rPr>
              <a:t>         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        В  озере  Байкал  сиг  представлен  двумя  формами: озёрной и озёрно-речной. Большое поголовье  озёрного  сига  встречается  в  </a:t>
            </a:r>
            <a:r>
              <a:rPr lang="ru-RU" sz="1400" b="1" dirty="0" err="1" smtClean="0">
                <a:latin typeface="Cambria" pitchFamily="18" charset="0"/>
              </a:rPr>
              <a:t>Баргузинском</a:t>
            </a:r>
            <a:r>
              <a:rPr lang="ru-RU" sz="1400" b="1" dirty="0" smtClean="0">
                <a:latin typeface="Cambria" pitchFamily="18" charset="0"/>
              </a:rPr>
              <a:t>  и  </a:t>
            </a:r>
            <a:r>
              <a:rPr lang="ru-RU" sz="1400" b="1" dirty="0" err="1" smtClean="0">
                <a:latin typeface="Cambria" pitchFamily="18" charset="0"/>
              </a:rPr>
              <a:t>Чивыркуйском</a:t>
            </a:r>
            <a:r>
              <a:rPr lang="ru-RU" sz="1400" b="1" dirty="0" smtClean="0">
                <a:latin typeface="Cambria" pitchFamily="18" charset="0"/>
              </a:rPr>
              <a:t> заливах, на </a:t>
            </a:r>
            <a:r>
              <a:rPr lang="ru-RU" sz="1400" b="1" dirty="0" err="1" smtClean="0">
                <a:latin typeface="Cambria" pitchFamily="18" charset="0"/>
              </a:rPr>
              <a:t>Селенгинском</a:t>
            </a:r>
            <a:r>
              <a:rPr lang="ru-RU" sz="1400" b="1" dirty="0" smtClean="0">
                <a:latin typeface="Cambria" pitchFamily="18" charset="0"/>
              </a:rPr>
              <a:t> мелководье.    </a:t>
            </a:r>
          </a:p>
          <a:p>
            <a:endParaRPr lang="ru-RU" sz="1400" b="1" dirty="0">
              <a:latin typeface="Cambria" pitchFamily="18" charset="0"/>
            </a:endParaRPr>
          </a:p>
          <a:p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357718" cy="5000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ЧЕРНЫЙ ХАРИУС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428736"/>
            <a:ext cx="3571900" cy="5214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Ещё одна знаменитая озёрно-речная рыба  на Байкале – это хариус. В нашем озере он  представлен байкальским подвидом хариуса  сибирского, который образует две формы – чёрный и белый хариусы. </a:t>
            </a:r>
          </a:p>
          <a:p>
            <a:r>
              <a:rPr lang="ru-RU" sz="1400" b="1" dirty="0" smtClean="0">
                <a:latin typeface="Cambria" pitchFamily="18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Чёрный хариус </a:t>
            </a:r>
            <a:r>
              <a:rPr lang="ru-RU" sz="1400" b="1" dirty="0" smtClean="0">
                <a:latin typeface="Cambria" pitchFamily="18" charset="0"/>
              </a:rPr>
              <a:t>имеет плотную, переливающуюся разными цветами чешую, высокие  яркие плавники. Вырастает до 60 см и весом  до 1,5 кг. Живёт во всех притоках Байкала и  реке Ангара, летом обитает на глубине 10– 20 м, зимой поднимается на глубину 3–12 м. </a:t>
            </a:r>
          </a:p>
          <a:p>
            <a:r>
              <a:rPr lang="ru-RU" sz="1400" b="1" dirty="0" smtClean="0">
                <a:latin typeface="Cambria" pitchFamily="18" charset="0"/>
              </a:rPr>
              <a:t>        Питается личинками и взрослыми насекомыми – ручейниками, бокоплавами, икрой бычков.  Интересно то, что на нерест хариус отправляется вверх по горным рекам с каменистым дном, поднимаясь иногда на сотни километров. При этом он способен выпрыгивать из воды на полметра, преодолевая пороги или охотясь за летающими насекомыми.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357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ПЛОТВА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643050"/>
            <a:ext cx="3643322" cy="4616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 </a:t>
            </a:r>
          </a:p>
          <a:p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Плотва</a:t>
            </a:r>
            <a:r>
              <a:rPr lang="ru-RU" sz="1400" b="1" dirty="0" smtClean="0">
                <a:latin typeface="Cambria" pitchFamily="18" charset="0"/>
              </a:rPr>
              <a:t> живёт почти в любом водоёме России, но  самая  большая  водится  в  Байкале. 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   Местное  название плотвы – «сорога» («</a:t>
            </a:r>
            <a:r>
              <a:rPr lang="ru-RU" sz="1400" b="1" dirty="0" err="1" smtClean="0">
                <a:latin typeface="Cambria" pitchFamily="18" charset="0"/>
              </a:rPr>
              <a:t>сорожка</a:t>
            </a:r>
            <a:r>
              <a:rPr lang="ru-RU" sz="1400" b="1" dirty="0" smtClean="0">
                <a:latin typeface="Cambria" pitchFamily="18" charset="0"/>
              </a:rPr>
              <a:t>»), она представлена  двумя  формами:  мелкой  </a:t>
            </a:r>
            <a:r>
              <a:rPr lang="ru-RU" sz="1400" b="1" dirty="0" err="1" smtClean="0">
                <a:latin typeface="Cambria" pitchFamily="18" charset="0"/>
              </a:rPr>
              <a:t>соровой</a:t>
            </a:r>
            <a:r>
              <a:rPr lang="ru-RU" sz="1400" b="1" dirty="0" smtClean="0">
                <a:latin typeface="Cambria" pitchFamily="18" charset="0"/>
              </a:rPr>
              <a:t>  и  крупной  байкальской. Это рыба с довольно плотной серебристой  чешуёй, заметными красными плавниками.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   В общих  уловах рыбаков она занимает второе место.     Взрослая плотва к возрасту 5–7 лет достигает длины тела 13–15 см. Размеры плотвы обычно не превышают 30 см. Такой длины она достигает в возрасте  11–17 лет.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endParaRPr lang="ru-RU" sz="14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САЗАН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571612"/>
            <a:ext cx="3571868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Сазан </a:t>
            </a:r>
            <a:r>
              <a:rPr lang="ru-RU" sz="1400" b="1" dirty="0" smtClean="0">
                <a:latin typeface="Cambria" pitchFamily="18" charset="0"/>
              </a:rPr>
              <a:t>– красивая рыба с золотисто-желтой чешуёй, тёмной спиной и светлым брюхом. Живёт только в пресных водоёмах. В тёплой воде активно питается  и быстро растёт, максимальный вес сазана может достигать более 20 кг. В холодное время года залегает                                         на зимовку и перестаёт питаться.  </a:t>
            </a:r>
          </a:p>
          <a:p>
            <a:r>
              <a:rPr lang="ru-RU" sz="1400" b="1" dirty="0" smtClean="0">
                <a:latin typeface="Cambria" pitchFamily="18" charset="0"/>
              </a:rPr>
              <a:t>    </a:t>
            </a:r>
          </a:p>
          <a:p>
            <a:r>
              <a:rPr lang="ru-RU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  Любой рыбак на Байкале мечтает поймать сазана,  но для этого требуется не только везение, но и особое мастерство! Эта всеядная рыба стала промысловой, часто её выращивают в прудах почти по всему  миру. Одомашненный сазан – это карп.</a:t>
            </a:r>
          </a:p>
          <a:p>
            <a:endParaRPr lang="ru-RU" sz="1400" b="1" dirty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 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44819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ЩУКА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428736"/>
            <a:ext cx="3571900" cy="504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Главный   хищник    пресных    водоёмов    –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щука</a:t>
            </a:r>
            <a:r>
              <a:rPr lang="ru-RU" sz="1400" b="1" dirty="0" smtClean="0">
                <a:latin typeface="Cambria" pitchFamily="18" charset="0"/>
              </a:rPr>
              <a:t>.  Водится  она  и  в  Байкале.  Окраска  тела у этой рыбы пятнистая, светлые полосы  располагаются  поперёк  и  вдоль  тела.  Спина  у  щуки  тёмная,  брюхо  беловатое,  с  серыми  крапинками. Плавники буроватые, с чёрными  пятнышками, грудные и брюшные – желтовато-красные.  Щука – достаточно крупная рыба размерами тела до 80 см. Растёт она очень быстро: к  5 годам достигает массы 1 кг, а к 12 годам – 6  кг, изредка встречается до 20 кг.   Щука  –  рыба–долгожитель,  средняя  продолжительность  её  жизни  определяется  70  годами.  Молодую  щучку  на  Байкале  называют «травянкой», оттого, что она прячется в траве, подкарауливая добычу. Каждый рыбак мечтает  поймать щуку – это самая желанная рыба в его улове. 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1424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БАЙКАЛЬСКИЙ ОМУЛЬ</vt:lpstr>
      <vt:lpstr>БАЙКАЛЬСКИЙ ОСЁТР</vt:lpstr>
      <vt:lpstr>СИГ</vt:lpstr>
      <vt:lpstr>ЧЕРНЫЙ ХАРИУС</vt:lpstr>
      <vt:lpstr>ПЛОТВА</vt:lpstr>
      <vt:lpstr>САЗАН</vt:lpstr>
      <vt:lpstr>ЩУКА</vt:lpstr>
      <vt:lpstr>ТАЙМЕНЬ</vt:lpstr>
      <vt:lpstr>ОКУНЬ</vt:lpstr>
      <vt:lpstr>БЫЧОК - ПОДКАМЕНЩИК</vt:lpstr>
      <vt:lpstr>БЫЧОК - ЖЕЛТОКРЫЛКА</vt:lpstr>
      <vt:lpstr>БЫЧОК - ДЛИННОКРЫЛКА</vt:lpstr>
      <vt:lpstr>ГОЛОМЯНКА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Организаторская</dc:creator>
  <cp:lastModifiedBy>ОРГАНИЗАТОРЫ</cp:lastModifiedBy>
  <cp:revision>33</cp:revision>
  <dcterms:created xsi:type="dcterms:W3CDTF">2014-02-20T03:58:24Z</dcterms:created>
  <dcterms:modified xsi:type="dcterms:W3CDTF">2015-02-28T03:17:54Z</dcterms:modified>
</cp:coreProperties>
</file>