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32" r:id="rId3"/>
    <p:sldMasterId id="2147483744" r:id="rId4"/>
    <p:sldMasterId id="2147483768" r:id="rId5"/>
    <p:sldMasterId id="2147483828" r:id="rId6"/>
  </p:sldMasterIdLst>
  <p:sldIdLst>
    <p:sldId id="256" r:id="rId7"/>
    <p:sldId id="257" r:id="rId8"/>
    <p:sldId id="258" r:id="rId9"/>
    <p:sldId id="261" r:id="rId10"/>
    <p:sldId id="260" r:id="rId11"/>
    <p:sldId id="262" r:id="rId12"/>
    <p:sldId id="263" r:id="rId13"/>
    <p:sldId id="264" r:id="rId14"/>
    <p:sldId id="265" r:id="rId15"/>
    <p:sldId id="28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7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1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1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1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3" y="3367247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3" y="4084578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6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10" y="2026918"/>
            <a:ext cx="5439583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6" y="273181"/>
            <a:ext cx="3181351" cy="292100"/>
          </a:xfrm>
        </p:spPr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6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1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87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57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29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9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32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75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6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8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95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5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41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0" y="2887531"/>
            <a:ext cx="6779111" cy="923330"/>
            <a:chOff x="1172584" y="1381459"/>
            <a:chExt cx="6779110" cy="923329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2" y="1387737"/>
            <a:ext cx="6777319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5" y="2887579"/>
            <a:ext cx="6779111" cy="923330"/>
            <a:chOff x="1172584" y="1381459"/>
            <a:chExt cx="6779110" cy="923329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3767317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1" y="2240280"/>
            <a:ext cx="3442447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7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678196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9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603813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19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3" y="666966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7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559399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4"/>
            <a:ext cx="5480154" cy="923330"/>
            <a:chOff x="1815339" y="1381458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2" y="1381458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6" y="273181"/>
            <a:ext cx="3181351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6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6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248348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9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3B3B09F-8B80-486D-B08C-7B645A5EF59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8DD8305-2C63-4ACA-9220-17CED31A6A3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309634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6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6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6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6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6600" dirty="0">
                <a:latin typeface="Times New Roman"/>
                <a:ea typeface="Calibri"/>
                <a:cs typeface="Times New Roman"/>
              </a:rPr>
            </a:br>
            <a:r>
              <a:rPr lang="ru-RU" sz="6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6600" dirty="0" smtClean="0">
                <a:latin typeface="Times New Roman"/>
                <a:ea typeface="Calibri"/>
                <a:cs typeface="Times New Roman"/>
              </a:rPr>
            </a:br>
            <a:r>
              <a:rPr lang="ru-RU" sz="6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6600" dirty="0">
                <a:latin typeface="Times New Roman"/>
                <a:ea typeface="Calibri"/>
                <a:cs typeface="Times New Roman"/>
              </a:rPr>
            </a:br>
            <a:r>
              <a:rPr lang="ru-RU" sz="6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6600" dirty="0" smtClean="0">
                <a:latin typeface="Times New Roman"/>
                <a:ea typeface="Calibri"/>
                <a:cs typeface="Times New Roman"/>
              </a:rPr>
            </a:br>
            <a:r>
              <a:rPr lang="ru-RU" sz="6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6600" dirty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“Я Землю бы мог повернуть рычагом, лишь дайте мне точку опоры”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6000" dirty="0">
                <a:solidFill>
                  <a:prstClr val="black">
                    <a:tint val="75000"/>
                  </a:prstClr>
                </a:solidFill>
                <a:latin typeface="Times New Roman"/>
                <a:ea typeface="Calibri"/>
                <a:cs typeface="Times New Roman"/>
              </a:rPr>
              <a:t>Архимед.</a:t>
            </a:r>
            <a:endParaRPr lang="ru-RU" sz="6000" dirty="0">
              <a:solidFill>
                <a:prstClr val="black">
                  <a:tint val="75000"/>
                </a:prst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1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88640"/>
            <a:ext cx="4896544" cy="652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1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рычага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Рычаг </a:t>
            </a:r>
            <a:r>
              <a:rPr lang="ru-RU" sz="4400" dirty="0" smtClean="0"/>
              <a:t>представляет собой твердое тело, способное вращаться вокруг неподвижной опоры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065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r>
              <a:rPr lang="ru-RU" dirty="0"/>
              <a:t>1.	Два кольца, два конца, а посредине гвоздик.</a:t>
            </a:r>
          </a:p>
          <a:p>
            <a:r>
              <a:rPr lang="ru-RU" dirty="0"/>
              <a:t>2.	Две сестры качались – правды добивались, а когда добились, то </a:t>
            </a:r>
            <a:r>
              <a:rPr lang="ru-RU" dirty="0" smtClean="0"/>
              <a:t>остановились.</a:t>
            </a:r>
          </a:p>
          <a:p>
            <a:r>
              <a:rPr lang="ru-RU" dirty="0"/>
              <a:t>3.	Кланяется, кланяется – придет домой – растянется.</a:t>
            </a:r>
          </a:p>
          <a:p>
            <a:r>
              <a:rPr lang="ru-RU" dirty="0"/>
              <a:t>4.	Зубасты, а не кусаются</a:t>
            </a:r>
          </a:p>
          <a:p>
            <a:r>
              <a:rPr lang="ru-RU" dirty="0"/>
              <a:t>5.	</a:t>
            </a:r>
            <a:r>
              <a:rPr lang="ru-RU" dirty="0" smtClean="0"/>
              <a:t>Три </a:t>
            </a:r>
            <a:r>
              <a:rPr lang="ru-RU" dirty="0"/>
              <a:t>братца пошли в воду купаться , два купаются, а один на берегу валяется.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r>
              <a:rPr lang="ru-RU" dirty="0" smtClean="0">
                <a:latin typeface="Times New Roman"/>
                <a:ea typeface="Calibri"/>
              </a:rPr>
              <a:t>Отгадайте загадки: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46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400" dirty="0"/>
              <a:t>н</a:t>
            </a:r>
            <a:r>
              <a:rPr lang="ru-RU" sz="4400" dirty="0" smtClean="0"/>
              <a:t>ожницы;</a:t>
            </a:r>
          </a:p>
          <a:p>
            <a:r>
              <a:rPr lang="ru-RU" sz="4400" dirty="0"/>
              <a:t>в</a:t>
            </a:r>
            <a:r>
              <a:rPr lang="ru-RU" sz="4400" dirty="0" smtClean="0"/>
              <a:t>есы;</a:t>
            </a:r>
          </a:p>
          <a:p>
            <a:r>
              <a:rPr lang="ru-RU" sz="4400" dirty="0"/>
              <a:t>т</a:t>
            </a:r>
            <a:r>
              <a:rPr lang="ru-RU" sz="4400" dirty="0" smtClean="0"/>
              <a:t>опор;</a:t>
            </a:r>
          </a:p>
          <a:p>
            <a:r>
              <a:rPr lang="ru-RU" sz="4400" dirty="0"/>
              <a:t>г</a:t>
            </a:r>
            <a:r>
              <a:rPr lang="ru-RU" sz="4400" dirty="0" smtClean="0"/>
              <a:t>рабли;</a:t>
            </a:r>
          </a:p>
          <a:p>
            <a:r>
              <a:rPr lang="ru-RU" sz="4400" dirty="0"/>
              <a:t>в</a:t>
            </a:r>
            <a:r>
              <a:rPr lang="ru-RU" sz="4400" dirty="0" smtClean="0"/>
              <a:t>едра и коромысло. </a:t>
            </a:r>
          </a:p>
          <a:p>
            <a:endParaRPr lang="ru-RU" sz="4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Отгадки</a:t>
            </a:r>
            <a:r>
              <a:rPr lang="ru-RU" sz="4800" dirty="0" smtClean="0"/>
              <a:t>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04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0" y="404814"/>
            <a:ext cx="9144000" cy="2808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Простые </a:t>
            </a:r>
          </a:p>
          <a:p>
            <a:pPr algn="ctr"/>
            <a:r>
              <a:rPr lang="ru-RU" sz="9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механизмы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2" y="3573464"/>
            <a:ext cx="6448425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12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андр\Pictures\1f2d11e4b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7250" y="349010"/>
            <a:ext cx="8615229" cy="624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1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36904" cy="599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6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александр\Pictures\1284331677_67358639_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48872" cy="58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лександр\Pictures\Crosscut_sa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67" y="5085184"/>
            <a:ext cx="516400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александр\Pictures\Axt_Handwer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692697"/>
            <a:ext cx="5075273" cy="38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лександр\Pictures\DrillsMorseTaperShank12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20756" y="2456108"/>
            <a:ext cx="5688632" cy="21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ксандр\Pictures\Chi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66319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лександр\Pictures\CHIS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395" y="332656"/>
            <a:ext cx="42773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649</TotalTime>
  <Words>34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Городская</vt:lpstr>
      <vt:lpstr>BlackTie</vt:lpstr>
      <vt:lpstr>Тема Office</vt:lpstr>
      <vt:lpstr>Твердый переплет</vt:lpstr>
      <vt:lpstr>Поток</vt:lpstr>
      <vt:lpstr>Базовая</vt:lpstr>
      <vt:lpstr>       “Я Землю бы мог повернуть рычагом, лишь дайте мне точку опоры” </vt:lpstr>
      <vt:lpstr>Отгадайте загадки:</vt:lpstr>
      <vt:lpstr>Отгадки: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рычага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“Я Землю бы мог повернуть рычагом, лишь дайте мне точку опоры”</dc:title>
  <dc:creator>александр</dc:creator>
  <cp:lastModifiedBy>Алекс</cp:lastModifiedBy>
  <cp:revision>35</cp:revision>
  <dcterms:created xsi:type="dcterms:W3CDTF">2010-12-10T17:05:07Z</dcterms:created>
  <dcterms:modified xsi:type="dcterms:W3CDTF">2013-02-01T17:22:23Z</dcterms:modified>
</cp:coreProperties>
</file>