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BA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2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43C7-4C77-4DCE-B668-20AEB3CDEA1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DF80-92EE-4E3E-8790-703817AF1D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43C7-4C77-4DCE-B668-20AEB3CDEA1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DF80-92EE-4E3E-8790-703817AF1D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43C7-4C77-4DCE-B668-20AEB3CDEA1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DF80-92EE-4E3E-8790-703817AF1D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43C7-4C77-4DCE-B668-20AEB3CDEA1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DF80-92EE-4E3E-8790-703817AF1D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43C7-4C77-4DCE-B668-20AEB3CDEA1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DF80-92EE-4E3E-8790-703817AF1D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43C7-4C77-4DCE-B668-20AEB3CDEA1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DF80-92EE-4E3E-8790-703817AF1D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43C7-4C77-4DCE-B668-20AEB3CDEA1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DF80-92EE-4E3E-8790-703817AF1D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43C7-4C77-4DCE-B668-20AEB3CDEA1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DF80-92EE-4E3E-8790-703817AF1D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43C7-4C77-4DCE-B668-20AEB3CDEA1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DF80-92EE-4E3E-8790-703817AF1D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43C7-4C77-4DCE-B668-20AEB3CDEA1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DF80-92EE-4E3E-8790-703817AF1D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43C7-4C77-4DCE-B668-20AEB3CDEA1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DF80-92EE-4E3E-8790-703817AF1D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243C7-4C77-4DCE-B668-20AEB3CDEA1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6DF80-92EE-4E3E-8790-703817AF1D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271464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Решение задач</a:t>
            </a:r>
            <a:b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на расчет массы и объёма тела по его плотности</a:t>
            </a:r>
            <a:endParaRPr lang="ru-RU" b="1" i="1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2093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ФИЗИКА   7 класс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Рисунок 4" descr="j0300840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572008"/>
            <a:ext cx="21717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79388" y="1628775"/>
            <a:ext cx="354988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4800" b="1" dirty="0" smtClean="0">
                <a:solidFill>
                  <a:srgbClr val="FF0000"/>
                </a:solidFill>
              </a:rPr>
              <a:t>Площадь</a:t>
            </a:r>
            <a:endParaRPr lang="ru-RU" sz="4800" b="1" dirty="0">
              <a:solidFill>
                <a:srgbClr val="FF0000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ru-RU" sz="4800" b="1" dirty="0" smtClean="0">
                <a:solidFill>
                  <a:srgbClr val="FF0000"/>
                </a:solidFill>
              </a:rPr>
              <a:t>Объём</a:t>
            </a:r>
            <a:endParaRPr lang="ru-RU" sz="4800" b="1" dirty="0">
              <a:solidFill>
                <a:srgbClr val="FF0000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ru-RU" sz="4800" b="1" dirty="0" smtClean="0">
                <a:solidFill>
                  <a:srgbClr val="FF0000"/>
                </a:solidFill>
              </a:rPr>
              <a:t>Длина</a:t>
            </a:r>
            <a:endParaRPr lang="ru-RU" sz="4800" b="1" dirty="0">
              <a:solidFill>
                <a:srgbClr val="FF0000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ru-RU" sz="4800" b="1" dirty="0">
                <a:solidFill>
                  <a:srgbClr val="FF0000"/>
                </a:solidFill>
              </a:rPr>
              <a:t>Плотность </a:t>
            </a:r>
          </a:p>
          <a:p>
            <a:pPr marL="342900" indent="-342900">
              <a:buFontTx/>
              <a:buAutoNum type="arabicPeriod"/>
            </a:pPr>
            <a:r>
              <a:rPr lang="ru-RU" sz="4800" b="1" dirty="0">
                <a:solidFill>
                  <a:srgbClr val="FF0000"/>
                </a:solidFill>
              </a:rPr>
              <a:t>Масса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929058" y="1595021"/>
            <a:ext cx="68480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 b="1" i="1" dirty="0" smtClean="0">
                <a:solidFill>
                  <a:srgbClr val="C00000"/>
                </a:solidFill>
              </a:rPr>
              <a:t>s</a:t>
            </a:r>
            <a:endParaRPr lang="en-US" sz="4800" b="1" i="1" dirty="0">
              <a:solidFill>
                <a:srgbClr val="C00000"/>
              </a:solidFill>
            </a:endParaRPr>
          </a:p>
          <a:p>
            <a:r>
              <a:rPr lang="en-US" sz="4800" b="1" i="1" dirty="0" smtClean="0">
                <a:solidFill>
                  <a:srgbClr val="C00000"/>
                </a:solidFill>
              </a:rPr>
              <a:t>m</a:t>
            </a:r>
          </a:p>
          <a:p>
            <a:r>
              <a:rPr lang="el-GR" sz="4800" b="1" i="1" dirty="0" smtClean="0">
                <a:solidFill>
                  <a:srgbClr val="C00000"/>
                </a:solidFill>
              </a:rPr>
              <a:t>ρ</a:t>
            </a:r>
            <a:endParaRPr lang="en-US" sz="4800" b="1" i="1" dirty="0" smtClean="0">
              <a:solidFill>
                <a:srgbClr val="C00000"/>
              </a:solidFill>
            </a:endParaRPr>
          </a:p>
          <a:p>
            <a:r>
              <a:rPr lang="en-US" sz="4800" b="1" i="1" dirty="0" smtClean="0">
                <a:solidFill>
                  <a:srgbClr val="C00000"/>
                </a:solidFill>
              </a:rPr>
              <a:t>V</a:t>
            </a:r>
          </a:p>
          <a:p>
            <a:r>
              <a:rPr lang="en-US" sz="4800" b="1" i="1" dirty="0" smtClean="0">
                <a:solidFill>
                  <a:srgbClr val="C00000"/>
                </a:solidFill>
              </a:rPr>
              <a:t>S</a:t>
            </a:r>
            <a:endParaRPr lang="en-US" sz="4800" b="1" i="1" dirty="0">
              <a:solidFill>
                <a:srgbClr val="C00000"/>
              </a:solidFill>
            </a:endParaRPr>
          </a:p>
          <a:p>
            <a:endParaRPr lang="en-US" sz="4800" dirty="0"/>
          </a:p>
          <a:p>
            <a:endParaRPr lang="ru-RU" sz="4800" dirty="0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580063" y="1628775"/>
            <a:ext cx="166154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 i="1" dirty="0">
                <a:solidFill>
                  <a:srgbClr val="C00000"/>
                </a:solidFill>
              </a:rPr>
              <a:t>кг</a:t>
            </a:r>
          </a:p>
          <a:p>
            <a:r>
              <a:rPr lang="ru-RU" sz="4800" b="1" i="1" dirty="0" smtClean="0">
                <a:solidFill>
                  <a:srgbClr val="C00000"/>
                </a:solidFill>
              </a:rPr>
              <a:t>м</a:t>
            </a:r>
            <a:r>
              <a:rPr lang="ru-RU" sz="4800" b="1" i="1" baseline="30000" dirty="0" smtClean="0">
                <a:solidFill>
                  <a:srgbClr val="C00000"/>
                </a:solidFill>
              </a:rPr>
              <a:t>2</a:t>
            </a:r>
          </a:p>
          <a:p>
            <a:r>
              <a:rPr lang="ru-RU" sz="4800" b="1" i="1" dirty="0" smtClean="0">
                <a:solidFill>
                  <a:srgbClr val="C00000"/>
                </a:solidFill>
              </a:rPr>
              <a:t>кг/м</a:t>
            </a:r>
            <a:r>
              <a:rPr lang="ru-RU" sz="4800" b="1" i="1" baseline="30000" dirty="0" smtClean="0">
                <a:solidFill>
                  <a:srgbClr val="C00000"/>
                </a:solidFill>
              </a:rPr>
              <a:t>3</a:t>
            </a:r>
            <a:endParaRPr lang="ru-RU" sz="4800" b="1" i="1" baseline="30000" dirty="0">
              <a:solidFill>
                <a:srgbClr val="C00000"/>
              </a:solidFill>
            </a:endParaRPr>
          </a:p>
          <a:p>
            <a:r>
              <a:rPr lang="ru-RU" sz="4800" b="1" i="1" dirty="0" smtClean="0">
                <a:solidFill>
                  <a:srgbClr val="C00000"/>
                </a:solidFill>
              </a:rPr>
              <a:t>м</a:t>
            </a:r>
            <a:r>
              <a:rPr lang="ru-RU" sz="4800" b="1" i="1" baseline="30000" dirty="0" smtClean="0">
                <a:solidFill>
                  <a:srgbClr val="C00000"/>
                </a:solidFill>
              </a:rPr>
              <a:t>3</a:t>
            </a:r>
          </a:p>
          <a:p>
            <a:r>
              <a:rPr lang="ru-RU" sz="4800" b="1" i="1" dirty="0" smtClean="0">
                <a:solidFill>
                  <a:srgbClr val="C00000"/>
                </a:solidFill>
              </a:rPr>
              <a:t>м</a:t>
            </a:r>
            <a:endParaRPr lang="ru-RU" sz="4800" b="1" i="1" dirty="0">
              <a:solidFill>
                <a:srgbClr val="C00000"/>
              </a:solidFill>
            </a:endParaRPr>
          </a:p>
          <a:p>
            <a:endParaRPr lang="ru-RU" sz="4800" i="1" dirty="0">
              <a:solidFill>
                <a:schemeClr val="accent2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787900" y="1700213"/>
            <a:ext cx="679994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</a:rPr>
              <a:t>S</a:t>
            </a:r>
            <a:endParaRPr lang="en-US" sz="4800" b="1" i="1" dirty="0">
              <a:solidFill>
                <a:srgbClr val="FF0000"/>
              </a:solidFill>
            </a:endParaRPr>
          </a:p>
          <a:p>
            <a:r>
              <a:rPr lang="en-US" sz="4800" b="1" i="1" dirty="0" smtClean="0">
                <a:solidFill>
                  <a:srgbClr val="FF0000"/>
                </a:solidFill>
              </a:rPr>
              <a:t>V</a:t>
            </a:r>
            <a:endParaRPr lang="en-US" sz="4800" b="1" i="1" dirty="0">
              <a:solidFill>
                <a:srgbClr val="FF0000"/>
              </a:solidFill>
            </a:endParaRPr>
          </a:p>
          <a:p>
            <a:r>
              <a:rPr lang="en-US" sz="4800" b="1" i="1" dirty="0" smtClean="0">
                <a:solidFill>
                  <a:srgbClr val="FF0000"/>
                </a:solidFill>
              </a:rPr>
              <a:t>s</a:t>
            </a:r>
            <a:endParaRPr lang="en-US" sz="4800" b="1" i="1" dirty="0">
              <a:solidFill>
                <a:srgbClr val="FF0000"/>
              </a:solidFill>
            </a:endParaRPr>
          </a:p>
          <a:p>
            <a:r>
              <a:rPr lang="ru-RU" sz="4800" b="1" i="1" dirty="0" err="1">
                <a:solidFill>
                  <a:srgbClr val="FF0000"/>
                </a:solidFill>
              </a:rPr>
              <a:t>ρ</a:t>
            </a:r>
            <a:r>
              <a:rPr lang="en-US" sz="4800" b="1" i="1" dirty="0">
                <a:solidFill>
                  <a:srgbClr val="FF0000"/>
                </a:solidFill>
              </a:rPr>
              <a:t> </a:t>
            </a:r>
          </a:p>
          <a:p>
            <a:r>
              <a:rPr lang="en-US" sz="4800" b="1" i="1" dirty="0">
                <a:solidFill>
                  <a:srgbClr val="FF0000"/>
                </a:solidFill>
              </a:rPr>
              <a:t>m</a:t>
            </a:r>
          </a:p>
          <a:p>
            <a:endParaRPr lang="ru-RU" sz="4400" dirty="0">
              <a:solidFill>
                <a:srgbClr val="FF9933"/>
              </a:solidFill>
            </a:endParaRP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7092950" y="1700213"/>
            <a:ext cx="166154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м</a:t>
            </a:r>
            <a:r>
              <a:rPr lang="ru-RU" sz="4800" b="1" i="1" baseline="300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ru-RU" sz="4800" b="1" i="1" dirty="0" smtClean="0">
                <a:solidFill>
                  <a:srgbClr val="FF0000"/>
                </a:solidFill>
              </a:rPr>
              <a:t>м</a:t>
            </a:r>
            <a:r>
              <a:rPr lang="ru-RU" sz="4800" b="1" i="1" baseline="300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ru-RU" sz="4800" b="1" i="1" dirty="0" smtClean="0">
                <a:solidFill>
                  <a:srgbClr val="FF0000"/>
                </a:solidFill>
              </a:rPr>
              <a:t>м</a:t>
            </a:r>
            <a:endParaRPr lang="ru-RU" sz="4800" b="1" i="1" dirty="0">
              <a:solidFill>
                <a:srgbClr val="FF0000"/>
              </a:solidFill>
            </a:endParaRPr>
          </a:p>
          <a:p>
            <a:r>
              <a:rPr lang="ru-RU" sz="4800" b="1" i="1" dirty="0">
                <a:solidFill>
                  <a:srgbClr val="FF0000"/>
                </a:solidFill>
              </a:rPr>
              <a:t>кг/м</a:t>
            </a:r>
            <a:r>
              <a:rPr lang="ru-RU" sz="4800" b="1" i="1" baseline="30000" dirty="0">
                <a:solidFill>
                  <a:srgbClr val="FF0000"/>
                </a:solidFill>
              </a:rPr>
              <a:t>3</a:t>
            </a:r>
          </a:p>
          <a:p>
            <a:r>
              <a:rPr lang="ru-RU" sz="4800" b="1" i="1" dirty="0">
                <a:solidFill>
                  <a:srgbClr val="FF0000"/>
                </a:solidFill>
              </a:rPr>
              <a:t>кг</a:t>
            </a:r>
          </a:p>
        </p:txBody>
      </p:sp>
      <p:sp>
        <p:nvSpPr>
          <p:cNvPr id="26634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10300"/>
            <a:ext cx="611187" cy="647700"/>
          </a:xfrm>
          <a:prstGeom prst="actionButtonForwardNext">
            <a:avLst/>
          </a:prstGeom>
          <a:solidFill>
            <a:srgbClr val="00CCFF">
              <a:alpha val="56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4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0" grpId="0"/>
      <p:bldP spid="26631" grpId="0"/>
      <p:bldP spid="266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Сравните массы и плотности двух цилиндров</a:t>
            </a:r>
            <a:endParaRPr lang="ru-RU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1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://darudar.org/var/files/img/24/f9/24f9e564c96db7ca40cf5a7d2cb8c098_6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88468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Помоги Вини Пуху выбрать горшочек с медом.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5226784"/>
            <a:ext cx="521809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/>
              <a:t>Массы горшочков одинаковые. </a:t>
            </a:r>
          </a:p>
          <a:p>
            <a:r>
              <a:rPr lang="ru-RU" sz="2800" b="1" i="1" dirty="0" smtClean="0"/>
              <a:t>Плотность меда 1430 кг/м</a:t>
            </a:r>
            <a:r>
              <a:rPr lang="ru-RU" sz="2800" b="1" i="1" baseline="30000" dirty="0" smtClean="0"/>
              <a:t>3 </a:t>
            </a:r>
          </a:p>
          <a:p>
            <a:r>
              <a:rPr lang="ru-RU" sz="2800" b="1" i="1" dirty="0" smtClean="0"/>
              <a:t>Плотность масла  920 кг/м</a:t>
            </a:r>
            <a:r>
              <a:rPr lang="ru-RU" sz="2800" b="1" i="1" baseline="30000" dirty="0" smtClean="0"/>
              <a:t>3</a:t>
            </a:r>
          </a:p>
          <a:p>
            <a:r>
              <a:rPr lang="ru-RU" sz="2400" b="1" i="1" baseline="30000" dirty="0" smtClean="0"/>
              <a:t>         </a:t>
            </a:r>
            <a:endParaRPr lang="ru-RU" sz="2400" b="1" i="1" baseline="30000" dirty="0"/>
          </a:p>
        </p:txBody>
      </p:sp>
      <p:pic>
        <p:nvPicPr>
          <p:cNvPr id="1037" name="Picture 13" descr="http://s.rimg.info/705654f89d517cd3fb896d17a36ada7c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4929198"/>
            <a:ext cx="1066800" cy="1581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2" name="Picture 8" descr="http://www.amber8.ru/images/catalog/ntbus3/nt_03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1436" y="142852"/>
            <a:ext cx="9315436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600704"/>
            <a:ext cx="8229600" cy="1257296"/>
          </a:xfrm>
        </p:spPr>
        <p:txBody>
          <a:bodyPr>
            <a:normAutofit lnSpcReduction="10000"/>
          </a:bodyPr>
          <a:lstStyle/>
          <a:p>
            <a:r>
              <a:rPr lang="ru-RU" sz="3600" b="1" dirty="0" smtClean="0"/>
              <a:t>Плотность </a:t>
            </a:r>
            <a:r>
              <a:rPr lang="ru-RU" sz="3600" b="1" dirty="0"/>
              <a:t>янтаря </a:t>
            </a:r>
            <a:r>
              <a:rPr lang="ru-RU" sz="3600" b="1" dirty="0" smtClean="0"/>
              <a:t>1,1 </a:t>
            </a:r>
            <a:r>
              <a:rPr lang="ru-RU" sz="3600" b="1" dirty="0"/>
              <a:t>г/см</a:t>
            </a:r>
            <a:r>
              <a:rPr lang="ru-RU" sz="3600" b="1" baseline="30000" dirty="0"/>
              <a:t>3</a:t>
            </a:r>
            <a:r>
              <a:rPr lang="ru-RU" sz="3600" b="1" dirty="0"/>
              <a:t>, </a:t>
            </a:r>
            <a:endParaRPr lang="ru-RU" sz="3600" b="1" dirty="0" smtClean="0"/>
          </a:p>
          <a:p>
            <a:r>
              <a:rPr lang="ru-RU" sz="3600" b="1" dirty="0" smtClean="0"/>
              <a:t>Плотность пластмассы 1,8   г/см</a:t>
            </a:r>
            <a:r>
              <a:rPr lang="ru-RU" sz="3600" b="1" baseline="30000" dirty="0" smtClean="0"/>
              <a:t>3</a:t>
            </a:r>
            <a:r>
              <a:rPr lang="ru-RU" sz="3600" b="1" dirty="0" smtClean="0"/>
              <a:t>.</a:t>
            </a:r>
            <a:endParaRPr lang="ru-RU" sz="3600" b="1" dirty="0"/>
          </a:p>
          <a:p>
            <a:endParaRPr lang="ru-RU" b="1" dirty="0"/>
          </a:p>
        </p:txBody>
      </p:sp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3"/>
          <a:srcRect l="16975" t="14733" r="6636" b="10268"/>
          <a:stretch>
            <a:fillRect/>
          </a:stretch>
        </p:blipFill>
        <p:spPr bwMode="auto">
          <a:xfrm>
            <a:off x="6143636" y="1285860"/>
            <a:ext cx="1214446" cy="1619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3142" y="1285860"/>
            <a:ext cx="1125249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32037"/>
            <a:ext cx="6786610" cy="4525963"/>
          </a:xfrm>
        </p:spPr>
        <p:txBody>
          <a:bodyPr/>
          <a:lstStyle/>
          <a:p>
            <a:pPr lvl="0">
              <a:buNone/>
            </a:pPr>
            <a:r>
              <a:rPr lang="ru-RU" b="1" i="1" dirty="0" smtClean="0"/>
              <a:t>    В цирке клоун одной левой рукой поднимает огромную гирю, на которой написано 500 кг. Давайте найдем реальную массу гири, если известно, что её  объем 5 л и сделана она из пробки.</a:t>
            </a:r>
          </a:p>
          <a:p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97700" y="4033837"/>
            <a:ext cx="2146300" cy="282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http://cs5696.userapi.com/g34297688/a_d6f1c21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618120" cy="2500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607223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Джин на протяжении двух тысяч лет в полном одиночестве сидел в лампе. Когда же </a:t>
            </a:r>
            <a:r>
              <a:rPr lang="ru-RU" b="1" dirty="0" err="1" smtClean="0"/>
              <a:t>Алладин</a:t>
            </a:r>
            <a:r>
              <a:rPr lang="ru-RU" b="1" dirty="0" smtClean="0"/>
              <a:t> его освободил, он принял человеческий облик,  плотность его организма стала 1000 кг/м</a:t>
            </a:r>
            <a:r>
              <a:rPr lang="ru-RU" b="1" baseline="30000" dirty="0" smtClean="0"/>
              <a:t>3</a:t>
            </a:r>
            <a:r>
              <a:rPr lang="ru-RU" b="1" dirty="0" smtClean="0"/>
              <a:t>,</a:t>
            </a:r>
            <a:r>
              <a:rPr lang="ru-RU" b="1" baseline="30000" dirty="0" smtClean="0"/>
              <a:t> </a:t>
            </a:r>
            <a:r>
              <a:rPr lang="ru-RU" b="1" dirty="0" smtClean="0"/>
              <a:t>а</a:t>
            </a:r>
            <a:r>
              <a:rPr lang="ru-RU" b="1" baseline="30000" dirty="0" smtClean="0"/>
              <a:t> </a:t>
            </a:r>
            <a:r>
              <a:rPr lang="ru-RU" b="1" dirty="0" smtClean="0"/>
              <a:t> объём - 0,08 м</a:t>
            </a:r>
            <a:r>
              <a:rPr lang="ru-RU" b="1" baseline="30000" dirty="0" smtClean="0"/>
              <a:t>3</a:t>
            </a:r>
            <a:r>
              <a:rPr lang="ru-RU" b="1" dirty="0" smtClean="0"/>
              <a:t>. Каков объём лампы, если плотность джина, когда он сидел в ней, была равна 40000 кг/м</a:t>
            </a:r>
            <a:r>
              <a:rPr lang="ru-RU" b="1" baseline="30000" dirty="0" smtClean="0"/>
              <a:t>3</a:t>
            </a:r>
            <a:r>
              <a:rPr lang="ru-RU" b="1" dirty="0" smtClean="0"/>
              <a:t>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5" descr="сх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688" y="0"/>
            <a:ext cx="2500312" cy="652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714357"/>
            <a:ext cx="2571736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Кроссворд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3214686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Вопросы: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Взаимное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проникновение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соприкасающихся веществ друг в друга.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baseline="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Е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диница объёма.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Предположение в науке.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Явление сохранения скорости тела при отсутствии действия на него других тел. 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Мельчайшая частица вещества.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Частицы, из которых состоят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молекулы.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000364" y="0"/>
          <a:ext cx="5744573" cy="3671415"/>
        </p:xfrm>
        <a:graphic>
          <a:graphicData uri="http://schemas.openxmlformats.org/drawingml/2006/table">
            <a:tbl>
              <a:tblPr/>
              <a:tblGrid>
                <a:gridCol w="785818"/>
                <a:gridCol w="412382"/>
                <a:gridCol w="412382"/>
                <a:gridCol w="412382"/>
                <a:gridCol w="412382"/>
                <a:gridCol w="412382"/>
                <a:gridCol w="412382"/>
                <a:gridCol w="412382"/>
                <a:gridCol w="412382"/>
                <a:gridCol w="412382"/>
                <a:gridCol w="412382"/>
                <a:gridCol w="412382"/>
                <a:gridCol w="422553"/>
              </a:tblGrid>
              <a:tr h="474298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6731">
                <a:tc>
                  <a:txBody>
                    <a:bodyPr/>
                    <a:lstStyle/>
                    <a:p>
                      <a:pPr algn="r" fontAlgn="b"/>
                      <a:endParaRPr lang="ru-RU" sz="2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д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ф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Ф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з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я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6731">
                <a:tc>
                  <a:txBody>
                    <a:bodyPr/>
                    <a:lstStyle/>
                    <a:p>
                      <a:pPr algn="r" fontAlgn="b"/>
                      <a:endParaRPr lang="ru-RU" sz="2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л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т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р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6731">
                <a:tc>
                  <a:txBody>
                    <a:bodyPr/>
                    <a:lstStyle/>
                    <a:p>
                      <a:pPr algn="r" fontAlgn="b"/>
                      <a:endParaRPr lang="ru-RU" sz="2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г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т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е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З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673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2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н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е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ц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я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673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2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л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е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л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6731">
                <a:tc>
                  <a:txBody>
                    <a:bodyPr/>
                    <a:lstStyle/>
                    <a:p>
                      <a:pPr algn="r" fontAlgn="b"/>
                      <a:endParaRPr lang="ru-RU" sz="2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т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м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6731">
                <a:tc>
                  <a:txBody>
                    <a:bodyPr/>
                    <a:lstStyle/>
                    <a:p>
                      <a:pPr algn="r" fontAlgn="b"/>
                      <a:endParaRPr lang="ru-RU" sz="2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000628" y="428604"/>
            <a:ext cx="335758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857884" y="928670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786182" y="1357298"/>
            <a:ext cx="328614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214810" y="1857364"/>
            <a:ext cx="285752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572000" y="2285992"/>
            <a:ext cx="335758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286512" y="2786058"/>
            <a:ext cx="164307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3000364" y="571480"/>
            <a:ext cx="385762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1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4" name="Блок-схема: узел 23"/>
          <p:cNvSpPr/>
          <p:nvPr/>
        </p:nvSpPr>
        <p:spPr>
          <a:xfrm>
            <a:off x="3000364" y="1000108"/>
            <a:ext cx="385762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2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5" name="Блок-схема: узел 24"/>
          <p:cNvSpPr/>
          <p:nvPr/>
        </p:nvSpPr>
        <p:spPr>
          <a:xfrm>
            <a:off x="3000364" y="1428736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3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1" name="Блок-схема: узел 30"/>
          <p:cNvSpPr/>
          <p:nvPr/>
        </p:nvSpPr>
        <p:spPr>
          <a:xfrm>
            <a:off x="3000364" y="1857364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4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2" name="Блок-схема: узел 31"/>
          <p:cNvSpPr/>
          <p:nvPr/>
        </p:nvSpPr>
        <p:spPr>
          <a:xfrm>
            <a:off x="3000364" y="2285992"/>
            <a:ext cx="385762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5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3" name="Блок-схема: узел 32"/>
          <p:cNvSpPr/>
          <p:nvPr/>
        </p:nvSpPr>
        <p:spPr>
          <a:xfrm>
            <a:off x="3000364" y="2714620"/>
            <a:ext cx="385762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6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500174"/>
            <a:ext cx="807249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 </a:t>
            </a:r>
          </a:p>
          <a:p>
            <a:pPr algn="ctr"/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  </a:t>
            </a:r>
          </a:p>
          <a:p>
            <a:pPr algn="ctr"/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УРОК!</a:t>
            </a:r>
            <a:endParaRPr lang="ru-RU" sz="7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8" name="Picture 14" descr="http://img0.liveinternet.ru/images/attach/c/2/67/566/67566480_370214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429000"/>
            <a:ext cx="2928958" cy="29289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262</Words>
  <Application>Microsoft Office PowerPoint</Application>
  <PresentationFormat>Экран (4:3)</PresentationFormat>
  <Paragraphs>94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Решение задач на расчет массы и объёма тела по его плотности</vt:lpstr>
      <vt:lpstr>Слайд 2</vt:lpstr>
      <vt:lpstr>Сравните массы и плотности двух цилиндров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SE7EN TEAMS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SE7EN USER</dc:creator>
  <cp:lastModifiedBy>SE7EN USER</cp:lastModifiedBy>
  <cp:revision>51</cp:revision>
  <dcterms:created xsi:type="dcterms:W3CDTF">2012-11-17T15:38:20Z</dcterms:created>
  <dcterms:modified xsi:type="dcterms:W3CDTF">2013-01-20T19:16:47Z</dcterms:modified>
</cp:coreProperties>
</file>