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76" r:id="rId8"/>
    <p:sldId id="266" r:id="rId9"/>
    <p:sldId id="268" r:id="rId10"/>
    <p:sldId id="270" r:id="rId11"/>
    <p:sldId id="273" r:id="rId12"/>
    <p:sldId id="272" r:id="rId13"/>
    <p:sldId id="277" r:id="rId14"/>
    <p:sldId id="280" r:id="rId15"/>
    <p:sldId id="282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9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2293A81-63AC-4804-9D98-EE7ED1CD8FD6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070FC7A-4411-4E25-AD66-ADDF20C870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A81-63AC-4804-9D98-EE7ED1CD8FD6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FC7A-4411-4E25-AD66-ADDF20C870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A81-63AC-4804-9D98-EE7ED1CD8FD6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FC7A-4411-4E25-AD66-ADDF20C870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2293A81-63AC-4804-9D98-EE7ED1CD8FD6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FC7A-4411-4E25-AD66-ADDF20C870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2293A81-63AC-4804-9D98-EE7ED1CD8FD6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070FC7A-4411-4E25-AD66-ADDF20C8701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2293A81-63AC-4804-9D98-EE7ED1CD8FD6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70FC7A-4411-4E25-AD66-ADDF20C870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2293A81-63AC-4804-9D98-EE7ED1CD8FD6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070FC7A-4411-4E25-AD66-ADDF20C870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A81-63AC-4804-9D98-EE7ED1CD8FD6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FC7A-4411-4E25-AD66-ADDF20C870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2293A81-63AC-4804-9D98-EE7ED1CD8FD6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70FC7A-4411-4E25-AD66-ADDF20C870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2293A81-63AC-4804-9D98-EE7ED1CD8FD6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070FC7A-4411-4E25-AD66-ADDF20C870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2293A81-63AC-4804-9D98-EE7ED1CD8FD6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070FC7A-4411-4E25-AD66-ADDF20C870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2293A81-63AC-4804-9D98-EE7ED1CD8FD6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070FC7A-4411-4E25-AD66-ADDF20C8701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428596" y="285729"/>
            <a:ext cx="71438" cy="71437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0" y="68579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sz="1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290" y="142852"/>
            <a:ext cx="8962710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35425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жиЗнь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на разных материках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26127"/>
            <a:ext cx="5052986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Работу выполнили</a:t>
            </a:r>
          </a:p>
          <a:p>
            <a:r>
              <a:rPr lang="ru-RU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Учашиеся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5б класса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32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Патлин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никита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Пронин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александр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</a:t>
            </a:r>
          </a:p>
          <a:p>
            <a:r>
              <a:rPr lang="ru-RU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Пухачев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александр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</a:t>
            </a:r>
          </a:p>
          <a:p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Кабиров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артур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</a:t>
            </a:r>
          </a:p>
          <a:p>
            <a:r>
              <a:rPr lang="ru-RU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Гатиатуллин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алмаз,</a:t>
            </a:r>
          </a:p>
          <a:p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Яруллин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талгат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5719" cy="161110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pic>
        <p:nvPicPr>
          <p:cNvPr id="5" name="Содержимое 4" descr="471508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882775"/>
            <a:ext cx="6143668" cy="4572000"/>
          </a:xfrm>
        </p:spPr>
      </p:pic>
      <p:sp>
        <p:nvSpPr>
          <p:cNvPr id="4" name="Прямоугольник 3"/>
          <p:cNvSpPr/>
          <p:nvPr/>
        </p:nvSpPr>
        <p:spPr>
          <a:xfrm>
            <a:off x="1214414" y="571480"/>
            <a:ext cx="667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41592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Южная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америка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114272" cy="161110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pic>
        <p:nvPicPr>
          <p:cNvPr id="5" name="Содержимое 4" descr="9d719283b7f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4357694"/>
            <a:ext cx="3429024" cy="2288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05336" y="214290"/>
            <a:ext cx="8938664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47562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Кто населяет южную </a:t>
            </a:r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америку</a:t>
            </a: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.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C:\Никита\ЕГЭ\папка никиты\1340864006_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538" y="1643050"/>
            <a:ext cx="2789887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5" name="Picture 3" descr="C:\Никита\ЕГЭ\папка никиты\obezyan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43380"/>
            <a:ext cx="3581392" cy="2519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6" name="Picture 4" descr="C:\Никита\ЕГЭ\папка никиты\461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643050"/>
            <a:ext cx="3200400" cy="2000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45719" cy="53204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pic>
        <p:nvPicPr>
          <p:cNvPr id="5" name="Содержимое 4" descr="OceaniaSRTM-AustraliaWater-pica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882775"/>
            <a:ext cx="6500858" cy="4572000"/>
          </a:xfrm>
        </p:spPr>
      </p:pic>
      <p:sp>
        <p:nvSpPr>
          <p:cNvPr id="4" name="Прямоугольник 3"/>
          <p:cNvSpPr/>
          <p:nvPr/>
        </p:nvSpPr>
        <p:spPr>
          <a:xfrm>
            <a:off x="2285984" y="428604"/>
            <a:ext cx="4389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47197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Австралия.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5719" cy="45719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pic>
        <p:nvPicPr>
          <p:cNvPr id="5" name="Содержимое 4" descr="6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286256"/>
            <a:ext cx="3429002" cy="2280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8771953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4153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Кто населяет </a:t>
            </a:r>
            <a:r>
              <a:rPr lang="ru-RU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австралию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.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C:\Никита\ЕГЭ\папка никиты\1274094107_1274012072_wombat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357298"/>
            <a:ext cx="4405320" cy="30019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3" name="Picture 3" descr="C:\Никита\ЕГЭ\папка никиты\givotnye_avstralii_koala_foto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85860"/>
            <a:ext cx="3786182" cy="2841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4" name="Picture 4" descr="C:\Никита\ЕГЭ\папка никиты\qq_210564-528e603a3fc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429132"/>
            <a:ext cx="2952749" cy="2214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85720" y="267494"/>
            <a:ext cx="171480" cy="89672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pic>
        <p:nvPicPr>
          <p:cNvPr id="5" name="Содержимое 4" descr="3Antarctica_6400px_from_Blue_Mar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882775"/>
            <a:ext cx="5857916" cy="4572000"/>
          </a:xfrm>
        </p:spPr>
      </p:pic>
      <p:sp>
        <p:nvSpPr>
          <p:cNvPr id="4" name="Прямоугольник 3"/>
          <p:cNvSpPr/>
          <p:nvPr/>
        </p:nvSpPr>
        <p:spPr>
          <a:xfrm>
            <a:off x="2071670" y="428604"/>
            <a:ext cx="4796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45329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Антарктида.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5719" cy="45719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pic>
        <p:nvPicPr>
          <p:cNvPr id="5" name="Содержимое 4" descr="57227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571612"/>
            <a:ext cx="4191008" cy="3143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6788" y="357166"/>
            <a:ext cx="9017212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038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Кто населяет </a:t>
            </a:r>
            <a:r>
              <a:rPr lang="ru-RU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антарктиду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.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 descr="C:\Никита\ЕГЭ\папка никиты\0_7245b_a6f2e34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863696"/>
            <a:ext cx="3000396" cy="1875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7" name="Picture 3" descr="C:\Никита\ЕГЭ\папка никиты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714884"/>
            <a:ext cx="2214578" cy="19620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8" name="Picture 4" descr="C:\Никита\ЕГЭ\папка никиты\0a30663b83b4d668adde20aec1e203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571612"/>
            <a:ext cx="4127500" cy="295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5719" cy="45719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114272" cy="45994"/>
          </a:xfrm>
        </p:spPr>
        <p:txBody>
          <a:bodyPr>
            <a:normAutofit fontScale="25000" lnSpcReduction="20000"/>
          </a:bodyPr>
          <a:lstStyle/>
          <a:p>
            <a:endParaRPr lang="ru-RU" sz="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928934"/>
            <a:ext cx="70455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Вывод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: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мы узнали</a:t>
            </a:r>
          </a:p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О материках,</a:t>
            </a:r>
          </a:p>
          <a:p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И кто их населяет.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11481" y="267494"/>
            <a:ext cx="45719" cy="45719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357158" y="1882808"/>
            <a:ext cx="100042" cy="117432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8961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 descr="C:\Никита\ЕГЭ\папка никиты\57227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11481" y="267494"/>
            <a:ext cx="45719" cy="45719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45719" cy="1174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7207" y="2967335"/>
            <a:ext cx="5734262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Цель</a:t>
            </a:r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:</a:t>
            </a:r>
            <a:endParaRPr lang="ru-RU" sz="2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Узнать о разных материках,</a:t>
            </a:r>
          </a:p>
          <a:p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И кто их населяет.</a:t>
            </a:r>
          </a:p>
          <a:p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14282" y="0"/>
            <a:ext cx="242918" cy="267494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pic>
        <p:nvPicPr>
          <p:cNvPr id="6" name="Содержимое 5" descr="Image42459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15900"/>
            <a:ext cx="7786742" cy="48611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428860" y="285728"/>
            <a:ext cx="3935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35986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Материки.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0034" y="214290"/>
            <a:ext cx="45719" cy="71438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pic>
        <p:nvPicPr>
          <p:cNvPr id="5" name="Содержимое 4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417" y="1816870"/>
            <a:ext cx="8567946" cy="4398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928926" y="571480"/>
            <a:ext cx="3296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34117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Евразия.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5719" cy="45719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pic>
        <p:nvPicPr>
          <p:cNvPr id="5" name="Содержимое 4" descr="1315379031_lisy-1.w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3" y="1857364"/>
            <a:ext cx="3867321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876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46262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Кто населяет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евразию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Никита\ЕГЭ\папка никиты\img_22015257_160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4405322" cy="3303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Никита\ЕГЭ\папка никиты\pca19c7e8a6fd25108d8b8895383977f50_75015180784407721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618259"/>
            <a:ext cx="2714644" cy="17063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Никита\ЕГЭ\папка никиты\0_70e40_aeb49a5b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5214950"/>
            <a:ext cx="2381240" cy="1473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0" y="0"/>
            <a:ext cx="457200" cy="267494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pic>
        <p:nvPicPr>
          <p:cNvPr id="6" name="Содержимое 5" descr="1383831030_hto-budet-esli-mirovye-ledniki-rastaut-0-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857364"/>
            <a:ext cx="6572296" cy="4713387"/>
          </a:xfrm>
          <a:prstGeom prst="roundRect">
            <a:avLst>
              <a:gd name="adj" fmla="val 3041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488" y="357166"/>
            <a:ext cx="3220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31314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Африка.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5719" cy="161110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pic>
        <p:nvPicPr>
          <p:cNvPr id="5" name="Содержимое 4" descr="0cb64541d0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3548066" cy="2367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8265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40657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Кто населяет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африку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C:\Никита\ЕГЭ\папка никиты\1297381732_1297369366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00240"/>
            <a:ext cx="4190395" cy="2795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99" name="Picture 3" descr="C:\Никита\ЕГЭ\папка никиты\mota_ru_2062525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572008"/>
            <a:ext cx="3024182" cy="18901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0" name="Picture 4" descr="C:\Никита\ЕГЭ\папка никиты\lY7qj39rlA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857760"/>
            <a:ext cx="2786082" cy="1858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357158" y="142852"/>
            <a:ext cx="100042" cy="124642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pic>
        <p:nvPicPr>
          <p:cNvPr id="5" name="Содержимое 4" descr="092376ba1b6f8249958a0730656414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785926"/>
            <a:ext cx="5857916" cy="4753174"/>
          </a:xfrm>
        </p:spPr>
      </p:pic>
      <p:sp>
        <p:nvSpPr>
          <p:cNvPr id="4" name="Прямоугольник 3"/>
          <p:cNvSpPr/>
          <p:nvPr/>
        </p:nvSpPr>
        <p:spPr>
          <a:xfrm>
            <a:off x="857224" y="285728"/>
            <a:ext cx="7319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42526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Северная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америка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45719" cy="124642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pic>
        <p:nvPicPr>
          <p:cNvPr id="5" name="Содержимое 4" descr="1308518345_cougar_in_the_rocks_by_earo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3788335" cy="2523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8497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Кто населяет северную </a:t>
            </a:r>
            <a:r>
              <a:rPr lang="ru-RU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америку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.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Никита\ЕГЭ\папка никиты\190_zhivotnie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524252" cy="26431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 descr="C:\Никита\ЕГЭ\папка никиты\32f7d82af44898e1a8d0ccbdb8e1f60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429132"/>
            <a:ext cx="3852866" cy="2189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3" name="Picture 5" descr="C:\Никита\ЕГЭ\папка никиты\PR2008111814313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357694"/>
            <a:ext cx="3048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106</TotalTime>
  <Words>98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2015-02-14T16:02:18Z</dcterms:created>
  <dcterms:modified xsi:type="dcterms:W3CDTF">2015-02-14T17:48:42Z</dcterms:modified>
</cp:coreProperties>
</file>