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9" r:id="rId15"/>
    <p:sldId id="270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90" autoAdjust="0"/>
    <p:restoredTop sz="94660"/>
  </p:normalViewPr>
  <p:slideViewPr>
    <p:cSldViewPr>
      <p:cViewPr varScale="1">
        <p:scale>
          <a:sx n="69" d="100"/>
          <a:sy n="69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05AE-D546-4E98-9688-4321B619F250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57DD-536C-44F4-BDF1-4F0098830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05AE-D546-4E98-9688-4321B619F250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57DD-536C-44F4-BDF1-4F0098830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05AE-D546-4E98-9688-4321B619F250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57DD-536C-44F4-BDF1-4F00988306D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05AE-D546-4E98-9688-4321B619F250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57DD-536C-44F4-BDF1-4F00988306D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05AE-D546-4E98-9688-4321B619F250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57DD-536C-44F4-BDF1-4F0098830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05AE-D546-4E98-9688-4321B619F250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57DD-536C-44F4-BDF1-4F00988306D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05AE-D546-4E98-9688-4321B619F250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57DD-536C-44F4-BDF1-4F0098830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05AE-D546-4E98-9688-4321B619F250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57DD-536C-44F4-BDF1-4F0098830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05AE-D546-4E98-9688-4321B619F250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57DD-536C-44F4-BDF1-4F0098830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05AE-D546-4E98-9688-4321B619F250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57DD-536C-44F4-BDF1-4F00988306D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05AE-D546-4E98-9688-4321B619F250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57DD-536C-44F4-BDF1-4F00988306D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2CC05AE-D546-4E98-9688-4321B619F250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F7357DD-536C-44F4-BDF1-4F00988306D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603" y="4834086"/>
            <a:ext cx="6400800" cy="755154"/>
          </a:xfrm>
        </p:spPr>
        <p:txBody>
          <a:bodyPr>
            <a:normAutofit fontScale="70000" lnSpcReduction="20000"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Копилка-лошадка из картона </a:t>
            </a:r>
            <a:r>
              <a:rPr lang="ru-RU" sz="4000" dirty="0" smtClean="0">
                <a:solidFill>
                  <a:srgbClr val="C00000"/>
                </a:solidFill>
              </a:rPr>
              <a:t>«Маруся»</a:t>
            </a:r>
            <a:endParaRPr lang="ru-RU" sz="4000" dirty="0">
              <a:solidFill>
                <a:srgbClr val="C0000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муниципальное  бюджетное  образовательное  </a:t>
            </a:r>
            <a:r>
              <a:rPr lang="ru-RU" sz="1200" dirty="0" smtClean="0"/>
              <a:t>учреждение дополнительного  </a:t>
            </a:r>
            <a:r>
              <a:rPr lang="ru-RU" sz="1200" dirty="0"/>
              <a:t>образования  детей</a:t>
            </a:r>
            <a:br>
              <a:rPr lang="ru-RU" sz="1200" dirty="0"/>
            </a:br>
            <a:r>
              <a:rPr lang="ru-RU" sz="1200" dirty="0"/>
              <a:t>  Детский  эколого-биологический  центр  города Ростова-на- Дону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908720"/>
            <a:ext cx="2173878" cy="331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661248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Автор педагог </a:t>
            </a:r>
            <a:r>
              <a:rPr lang="ru-RU" dirty="0"/>
              <a:t>ДО Кузнецова О.Н.</a:t>
            </a:r>
          </a:p>
          <a:p>
            <a:pPr algn="ctr"/>
            <a:r>
              <a:rPr lang="ru-RU" dirty="0"/>
              <a:t> 2013 г.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1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Приклеить ноги.</a:t>
            </a:r>
            <a:endParaRPr lang="ru-RU" dirty="0"/>
          </a:p>
        </p:txBody>
      </p:sp>
      <p:pic>
        <p:nvPicPr>
          <p:cNvPr id="9218" name="Picture 2" descr="C:\Users\user\Desktop\олень\КОПИЛКА\100_19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74438" y="2562066"/>
            <a:ext cx="3433679" cy="257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олень\КОПИЛКА\100_19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409424" y="3375552"/>
            <a:ext cx="3603464" cy="270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6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Приклеить гриву и второе ухо.</a:t>
            </a:r>
            <a:endParaRPr lang="ru-RU" dirty="0"/>
          </a:p>
        </p:txBody>
      </p:sp>
      <p:pic>
        <p:nvPicPr>
          <p:cNvPr id="7172" name="Picture 4" descr="C:\Users\user\Desktop\олень\КОПИЛКА\100_192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7864" y="4315129"/>
            <a:ext cx="2139813" cy="19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олень\КОПИЛКА\100_192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7947" y="2924944"/>
            <a:ext cx="3016300" cy="245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esktop\олень\КОПИЛКА\100_192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7437" y="2924944"/>
            <a:ext cx="2572349" cy="23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93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Приклеить заднюю часть лошади.</a:t>
            </a:r>
            <a:endParaRPr lang="ru-RU" dirty="0"/>
          </a:p>
        </p:txBody>
      </p:sp>
      <p:pic>
        <p:nvPicPr>
          <p:cNvPr id="10242" name="Picture 2" descr="C:\Users\user\Desktop\олень\КОПИЛКА\100_19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5036377" cy="377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86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Приклеить задние ноги.</a:t>
            </a:r>
            <a:endParaRPr lang="ru-RU" dirty="0"/>
          </a:p>
        </p:txBody>
      </p:sp>
      <p:pic>
        <p:nvPicPr>
          <p:cNvPr id="11266" name="Picture 2" descr="C:\Users\user\Desktop\олень\КОПИЛКА\100_19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591780" y="2600908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35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Приклеить копыта.</a:t>
            </a:r>
            <a:endParaRPr lang="ru-RU" dirty="0"/>
          </a:p>
        </p:txBody>
      </p:sp>
      <p:pic>
        <p:nvPicPr>
          <p:cNvPr id="12290" name="Picture 2" descr="C:\Users\user\Desktop\олень\КОПИЛКА\100_193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0544" y="2258290"/>
            <a:ext cx="3095391" cy="248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олень\КОПИЛКА\100_193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44925" y="3851564"/>
            <a:ext cx="3215505" cy="258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26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Приклеить хвост.</a:t>
            </a:r>
            <a:endParaRPr lang="ru-RU" dirty="0"/>
          </a:p>
        </p:txBody>
      </p:sp>
      <p:pic>
        <p:nvPicPr>
          <p:cNvPr id="13314" name="Picture 2" descr="C:\Users\user\Desktop\олень\КОПИЛКА\100_19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289318"/>
            <a:ext cx="5115793" cy="383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06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Приклеить глаза.</a:t>
            </a:r>
            <a:endParaRPr lang="ru-RU" dirty="0"/>
          </a:p>
        </p:txBody>
      </p:sp>
      <p:pic>
        <p:nvPicPr>
          <p:cNvPr id="14338" name="Picture 2" descr="C:\Users\user\Desktop\олень\КОПИЛКА\100_19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5152" y="2564904"/>
            <a:ext cx="4748345" cy="35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0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Украсить работу.</a:t>
            </a:r>
            <a:endParaRPr lang="ru-RU" dirty="0"/>
          </a:p>
        </p:txBody>
      </p:sp>
      <p:pic>
        <p:nvPicPr>
          <p:cNvPr id="16386" name="Picture 2" descr="C:\Users\user\Desktop\олень\КОПИЛКА\100_19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олень\КОПИЛКА\100_194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422940" y="1761636"/>
            <a:ext cx="3870206" cy="533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74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Здравствуйте, я-лошадка Маруся.</a:t>
            </a:r>
            <a:endParaRPr lang="ru-RU" dirty="0"/>
          </a:p>
        </p:txBody>
      </p:sp>
      <p:pic>
        <p:nvPicPr>
          <p:cNvPr id="17411" name="Picture 3" descr="C:\Users\user\Desktop\олень\КОПИЛКА\100_196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4801" y="1412776"/>
            <a:ext cx="2593836" cy="389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9129" y="5310500"/>
            <a:ext cx="87203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муниципальное  бюджетное  образовательное  учреждение дополнительного  образования  детей</a:t>
            </a:r>
            <a:br>
              <a:rPr lang="ru-RU" sz="1400" dirty="0"/>
            </a:br>
            <a:r>
              <a:rPr lang="ru-RU" sz="1400" dirty="0"/>
              <a:t>  Детский  эколого-биологический  центр  города Ростова-на- </a:t>
            </a:r>
            <a:r>
              <a:rPr lang="ru-RU" sz="1400" dirty="0" smtClean="0"/>
              <a:t>Дону</a:t>
            </a:r>
          </a:p>
          <a:p>
            <a:pPr algn="ctr"/>
            <a:r>
              <a:rPr lang="ru-RU" sz="1400" dirty="0" smtClean="0"/>
              <a:t>Педагог </a:t>
            </a:r>
            <a:r>
              <a:rPr lang="ru-RU" sz="1400" dirty="0"/>
              <a:t>ДО Кузнецова О.Н.</a:t>
            </a:r>
          </a:p>
          <a:p>
            <a:pPr algn="ctr"/>
            <a:r>
              <a:rPr lang="ru-RU" sz="1400" dirty="0"/>
              <a:t> 2013 г.</a:t>
            </a:r>
          </a:p>
          <a:p>
            <a:pPr algn="ctr"/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317037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7030A0"/>
                </a:solidFill>
              </a:rPr>
              <a:t>Сконструировать </a:t>
            </a:r>
            <a:r>
              <a:rPr lang="ru-RU" dirty="0" smtClean="0">
                <a:solidFill>
                  <a:srgbClr val="7030A0"/>
                </a:solidFill>
              </a:rPr>
              <a:t>игрушку-копилку «Маруся»  </a:t>
            </a:r>
            <a:endParaRPr lang="ru-RU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</a:rPr>
              <a:t>Совершенствовать </a:t>
            </a:r>
            <a:r>
              <a:rPr lang="ru-RU" dirty="0">
                <a:solidFill>
                  <a:srgbClr val="7030A0"/>
                </a:solidFill>
              </a:rPr>
              <a:t>навыки работы с бумагой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7030A0"/>
                </a:solidFill>
              </a:rPr>
              <a:t>Развивать творческие способности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</a:rPr>
              <a:t>Воспитывать любовь к животным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Цели и задачи:</a:t>
            </a:r>
          </a:p>
        </p:txBody>
      </p:sp>
    </p:spTree>
    <p:extLst>
      <p:ext uri="{BB962C8B-B14F-4D97-AF65-F5344CB8AC3E}">
        <p14:creationId xmlns:p14="http://schemas.microsoft.com/office/powerpoint/2010/main" val="402742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675467"/>
            <a:ext cx="3168351" cy="34506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Гофрированный картон (картон)</a:t>
            </a:r>
          </a:p>
          <a:p>
            <a:r>
              <a:rPr lang="ru-RU" dirty="0" smtClean="0"/>
              <a:t>Цветная бумага</a:t>
            </a:r>
          </a:p>
          <a:p>
            <a:r>
              <a:rPr lang="ru-RU" dirty="0" smtClean="0"/>
              <a:t>Выкройка</a:t>
            </a:r>
          </a:p>
          <a:p>
            <a:r>
              <a:rPr lang="ru-RU" dirty="0" smtClean="0"/>
              <a:t>Ножницы</a:t>
            </a:r>
          </a:p>
          <a:p>
            <a:r>
              <a:rPr lang="ru-RU" dirty="0" smtClean="0"/>
              <a:t>Клей</a:t>
            </a:r>
          </a:p>
          <a:p>
            <a:r>
              <a:rPr lang="ru-RU" dirty="0" smtClean="0"/>
              <a:t>Карандаш</a:t>
            </a:r>
          </a:p>
          <a:p>
            <a:r>
              <a:rPr lang="ru-RU" dirty="0" smtClean="0"/>
              <a:t>Канцелярский нож</a:t>
            </a:r>
          </a:p>
          <a:p>
            <a:r>
              <a:rPr lang="ru-RU" dirty="0" smtClean="0"/>
              <a:t>Катушка от скотча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Материалы и инструменты:</a:t>
            </a:r>
          </a:p>
        </p:txBody>
      </p:sp>
      <p:pic>
        <p:nvPicPr>
          <p:cNvPr id="2050" name="Picture 2" descr="C:\Users\user\Desktop\олень\КОПИЛКА\100_194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3756180" y="2266696"/>
            <a:ext cx="4948845" cy="32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58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Вырезать </a:t>
            </a:r>
            <a:r>
              <a:rPr lang="ru-RU" dirty="0" smtClean="0"/>
              <a:t>выкройку</a:t>
            </a:r>
            <a:endParaRPr lang="ru-RU" dirty="0"/>
          </a:p>
        </p:txBody>
      </p:sp>
      <p:pic>
        <p:nvPicPr>
          <p:cNvPr id="4" name="Рисунок 3" descr="C:\Users\user\Desktop\олень\КОПИЛКА\100_1968.JPG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1772816"/>
            <a:ext cx="6246574" cy="43361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536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</a:t>
            </a:r>
            <a:r>
              <a:rPr lang="ru-RU" dirty="0" smtClean="0"/>
              <a:t>олучившиеся трафареты обвести.</a:t>
            </a:r>
            <a:endParaRPr lang="ru-RU" dirty="0"/>
          </a:p>
        </p:txBody>
      </p:sp>
      <p:pic>
        <p:nvPicPr>
          <p:cNvPr id="3076" name="Picture 4" descr="C:\Users\user\Desktop\олень\КОПИЛКА\100_189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903058" y="2417455"/>
            <a:ext cx="4680520" cy="348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Вырезать детали.</a:t>
            </a:r>
            <a:endParaRPr lang="ru-RU" dirty="0"/>
          </a:p>
        </p:txBody>
      </p:sp>
      <p:pic>
        <p:nvPicPr>
          <p:cNvPr id="4098" name="Picture 2" descr="C:\Users\user\Desktop\олень\КОПИЛКА\100_19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3960440" cy="297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user\Desktop\олень\КОПИЛКА\100_19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5602" y="2924944"/>
            <a:ext cx="393694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1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Прорезать отверстие ножом (соблюдая меры безопасности).</a:t>
            </a:r>
            <a:endParaRPr lang="ru-RU" dirty="0"/>
          </a:p>
        </p:txBody>
      </p:sp>
      <p:pic>
        <p:nvPicPr>
          <p:cNvPr id="5126" name="Picture 6" descr="C:\Users\user\Desktop\олень\КОПИЛКА\100_191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2564904"/>
            <a:ext cx="770023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Заклеить катушку цветной бумагой.</a:t>
            </a:r>
            <a:endParaRPr lang="ru-RU" dirty="0"/>
          </a:p>
        </p:txBody>
      </p:sp>
      <p:pic>
        <p:nvPicPr>
          <p:cNvPr id="6146" name="Picture 2" descr="C:\Users\user\Desktop\олень\КОПИЛКА\100_19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531" y="1844824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олень\КОПИЛКА\100_191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4349" y="3717032"/>
            <a:ext cx="3782288" cy="277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09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Приклеить переднюю часть лошадки.</a:t>
            </a:r>
            <a:endParaRPr lang="ru-RU" dirty="0"/>
          </a:p>
        </p:txBody>
      </p:sp>
      <p:pic>
        <p:nvPicPr>
          <p:cNvPr id="8194" name="Picture 2" descr="C:\Users\user\Desktop\олень\КОПИЛКА\100_19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4889665" cy="366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4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220</TotalTime>
  <Words>134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 </vt:lpstr>
      <vt:lpstr>Цели и задачи:</vt:lpstr>
      <vt:lpstr>Материалы и инструменты:</vt:lpstr>
      <vt:lpstr>Вырезать выкройку</vt:lpstr>
      <vt:lpstr>Получившиеся трафареты обвести.</vt:lpstr>
      <vt:lpstr>Вырезать детали.</vt:lpstr>
      <vt:lpstr>Прорезать отверстие ножом (соблюдая меры безопасности).</vt:lpstr>
      <vt:lpstr>Заклеить катушку цветной бумагой.</vt:lpstr>
      <vt:lpstr>Приклеить переднюю часть лошадки.</vt:lpstr>
      <vt:lpstr>Приклеить ноги.</vt:lpstr>
      <vt:lpstr>Приклеить гриву и второе ухо.</vt:lpstr>
      <vt:lpstr>Приклеить заднюю часть лошади.</vt:lpstr>
      <vt:lpstr>Приклеить задние ноги.</vt:lpstr>
      <vt:lpstr>Приклеить копыта.</vt:lpstr>
      <vt:lpstr>Приклеить хвост.</vt:lpstr>
      <vt:lpstr>Приклеить глаза.</vt:lpstr>
      <vt:lpstr>Украсить работу.</vt:lpstr>
      <vt:lpstr>Здравствуйте, я-лошадка Маруся.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ПК</cp:lastModifiedBy>
  <cp:revision>18</cp:revision>
  <dcterms:created xsi:type="dcterms:W3CDTF">2013-11-28T07:19:09Z</dcterms:created>
  <dcterms:modified xsi:type="dcterms:W3CDTF">2014-10-17T15:14:03Z</dcterms:modified>
</cp:coreProperties>
</file>