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498" r="2144"/>
          <a:stretch>
            <a:fillRect/>
          </a:stretch>
        </p:blipFill>
        <p:spPr bwMode="auto">
          <a:xfrm>
            <a:off x="16586" y="1643050"/>
            <a:ext cx="8913132" cy="30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77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8547" t="41100" r="2564" b="8414"/>
          <a:stretch>
            <a:fillRect/>
          </a:stretch>
        </p:blipFill>
        <p:spPr bwMode="auto">
          <a:xfrm>
            <a:off x="285720" y="1142984"/>
            <a:ext cx="866781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104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70"/>
          <a:stretch>
            <a:fillRect/>
          </a:stretch>
        </p:blipFill>
        <p:spPr bwMode="auto">
          <a:xfrm>
            <a:off x="214282" y="1928802"/>
            <a:ext cx="8715404" cy="314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09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357" y="2000240"/>
            <a:ext cx="901864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78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394" y="928670"/>
            <a:ext cx="8990509" cy="399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94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5217" y="1857364"/>
            <a:ext cx="9075361" cy="366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23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858280" cy="238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71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84808"/>
            <a:ext cx="8693044" cy="333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203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853487" cy="261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96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2071688"/>
            <a:ext cx="84105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00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Media</cp:lastModifiedBy>
  <cp:revision>4</cp:revision>
  <dcterms:modified xsi:type="dcterms:W3CDTF">2012-12-05T05:43:56Z</dcterms:modified>
</cp:coreProperties>
</file>