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9E8653-6183-46DB-AA55-0DF615BEA23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BE737-7273-44D8-900B-83F5AE072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1026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149080"/>
            <a:ext cx="2376264" cy="24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ЛЕГКАЯ АТЛЕТИКА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БЕГ</a:t>
            </a:r>
          </a:p>
          <a:p>
            <a:r>
              <a:rPr lang="ru-RU" dirty="0" smtClean="0"/>
              <a:t>ПРЫЖКИ В ВЫСОТУ</a:t>
            </a:r>
          </a:p>
          <a:p>
            <a:r>
              <a:rPr lang="ru-RU" dirty="0" smtClean="0"/>
              <a:t>МЕТАНИЕ КОПЬЯ</a:t>
            </a:r>
            <a:endParaRPr lang="ru-RU" dirty="0" smtClean="0"/>
          </a:p>
          <a:p>
            <a:r>
              <a:rPr lang="ru-RU" dirty="0" smtClean="0"/>
              <a:t>БОРЬБА</a:t>
            </a:r>
            <a:endParaRPr lang="ru-RU" dirty="0"/>
          </a:p>
        </p:txBody>
      </p:sp>
      <p:pic>
        <p:nvPicPr>
          <p:cNvPr id="2050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707715" cy="2751388"/>
          </a:xfrm>
          <a:prstGeom prst="rect">
            <a:avLst/>
          </a:prstGeom>
          <a:noFill/>
        </p:spPr>
      </p:pic>
      <p:pic>
        <p:nvPicPr>
          <p:cNvPr id="1026" name="Picture 2" descr="C:\Users\Юлия\Desktop\водные виды спорта\АНТИЧНЫЙ Б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59"/>
            <a:ext cx="1584176" cy="1206991"/>
          </a:xfrm>
          <a:prstGeom prst="rect">
            <a:avLst/>
          </a:prstGeom>
          <a:noFill/>
        </p:spPr>
      </p:pic>
      <p:pic>
        <p:nvPicPr>
          <p:cNvPr id="1027" name="Picture 3" descr="C:\Users\Юлия\Desktop\водные виды спорта\прыж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2098519" cy="1584176"/>
          </a:xfrm>
          <a:prstGeom prst="rect">
            <a:avLst/>
          </a:prstGeom>
          <a:noFill/>
        </p:spPr>
      </p:pic>
      <p:pic>
        <p:nvPicPr>
          <p:cNvPr id="1028" name="Picture 4" descr="C:\Users\Юлия\Desktop\водные виды спорта\КОПЬ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1728192" cy="1504950"/>
          </a:xfrm>
          <a:prstGeom prst="rect">
            <a:avLst/>
          </a:prstGeom>
          <a:noFill/>
        </p:spPr>
      </p:pic>
      <p:pic>
        <p:nvPicPr>
          <p:cNvPr id="1029" name="Picture 5" descr="C:\Users\Юлия\Desktop\водные виды спорта\БОРЬБ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25144"/>
            <a:ext cx="218846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КАРАТЕ</a:t>
            </a:r>
            <a:endParaRPr lang="ru-RU" dirty="0" smtClean="0"/>
          </a:p>
          <a:p>
            <a:r>
              <a:rPr lang="ru-RU" dirty="0" smtClean="0"/>
              <a:t>ДЗЮДО</a:t>
            </a:r>
            <a:endParaRPr lang="ru-RU" dirty="0" smtClean="0"/>
          </a:p>
          <a:p>
            <a:r>
              <a:rPr lang="ru-RU" dirty="0" smtClean="0"/>
              <a:t>ГРЕКО-РИМСКАЯ</a:t>
            </a:r>
          </a:p>
          <a:p>
            <a:r>
              <a:rPr lang="ru-RU" dirty="0" smtClean="0"/>
              <a:t>БОКС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25144"/>
            <a:ext cx="1763688" cy="1792135"/>
          </a:xfrm>
          <a:prstGeom prst="rect">
            <a:avLst/>
          </a:prstGeom>
          <a:noFill/>
        </p:spPr>
      </p:pic>
      <p:pic>
        <p:nvPicPr>
          <p:cNvPr id="2050" name="Picture 2" descr="C:\Users\Юлия\Desktop\водные виды спорт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1728192" cy="1353353"/>
          </a:xfrm>
          <a:prstGeom prst="rect">
            <a:avLst/>
          </a:prstGeom>
          <a:noFill/>
        </p:spPr>
      </p:pic>
      <p:pic>
        <p:nvPicPr>
          <p:cNvPr id="2051" name="Picture 3" descr="C:\Users\Юлия\Desktop\водные виды спорта\ДЗЮ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36912"/>
            <a:ext cx="2016224" cy="1512168"/>
          </a:xfrm>
          <a:prstGeom prst="rect">
            <a:avLst/>
          </a:prstGeom>
          <a:noFill/>
        </p:spPr>
      </p:pic>
      <p:pic>
        <p:nvPicPr>
          <p:cNvPr id="2052" name="Picture 4" descr="C:\Users\Юлия\Desktop\водные виды спорта\БОРЬБ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440160" cy="1392238"/>
          </a:xfrm>
          <a:prstGeom prst="rect">
            <a:avLst/>
          </a:prstGeom>
          <a:noFill/>
        </p:spPr>
      </p:pic>
      <p:pic>
        <p:nvPicPr>
          <p:cNvPr id="2053" name="Picture 5" descr="C:\Users\Юлия\Desktop\водные виды спорта\бокс де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653136"/>
            <a:ext cx="1908305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ЫЖНЫЙ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ЛЫЖНЫЕ ГОНКИ</a:t>
            </a:r>
          </a:p>
          <a:p>
            <a:r>
              <a:rPr lang="ru-RU" dirty="0" smtClean="0"/>
              <a:t>БИАТЛОН </a:t>
            </a:r>
          </a:p>
          <a:p>
            <a:r>
              <a:rPr lang="ru-RU" dirty="0" smtClean="0"/>
              <a:t>СЛАЛОМ</a:t>
            </a:r>
          </a:p>
          <a:p>
            <a:r>
              <a:rPr lang="ru-RU" dirty="0" smtClean="0"/>
              <a:t>БОБСЛЕЙ</a:t>
            </a:r>
            <a:endParaRPr lang="ru-RU" dirty="0"/>
          </a:p>
        </p:txBody>
      </p:sp>
      <p:pic>
        <p:nvPicPr>
          <p:cNvPr id="4098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195736" cy="2231151"/>
          </a:xfrm>
          <a:prstGeom prst="rect">
            <a:avLst/>
          </a:prstGeom>
          <a:noFill/>
        </p:spPr>
      </p:pic>
      <p:pic>
        <p:nvPicPr>
          <p:cNvPr id="3074" name="Picture 2" descr="C:\Users\Юлия\Desktop\водные виды спорта\лы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1553292" cy="1584176"/>
          </a:xfrm>
          <a:prstGeom prst="rect">
            <a:avLst/>
          </a:prstGeom>
          <a:noFill/>
        </p:spPr>
      </p:pic>
      <p:pic>
        <p:nvPicPr>
          <p:cNvPr id="3075" name="Picture 3" descr="C:\Users\Юлия\Desktop\водные виды спорта\биатл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160240" cy="1665165"/>
          </a:xfrm>
          <a:prstGeom prst="rect">
            <a:avLst/>
          </a:prstGeom>
          <a:noFill/>
        </p:spPr>
      </p:pic>
      <p:pic>
        <p:nvPicPr>
          <p:cNvPr id="3076" name="Picture 4" descr="C:\Users\Юлия\Desktop\водные виды спорта\бобслей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1872208" cy="1633120"/>
          </a:xfrm>
          <a:prstGeom prst="rect">
            <a:avLst/>
          </a:prstGeom>
          <a:noFill/>
        </p:spPr>
      </p:pic>
      <p:pic>
        <p:nvPicPr>
          <p:cNvPr id="3077" name="Picture 5" descr="C:\Users\Юлия\Desktop\водные виды спорта\СЛАЛ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77072"/>
            <a:ext cx="2160240" cy="158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БАСКЕТБОЛ</a:t>
            </a:r>
          </a:p>
          <a:p>
            <a:r>
              <a:rPr lang="ru-RU" dirty="0" smtClean="0"/>
              <a:t>ФУТБОЛ</a:t>
            </a:r>
          </a:p>
          <a:p>
            <a:r>
              <a:rPr lang="ru-RU" dirty="0" smtClean="0"/>
              <a:t>ГАНДБОЛ</a:t>
            </a:r>
          </a:p>
          <a:p>
            <a:r>
              <a:rPr lang="ru-RU" dirty="0" smtClean="0"/>
              <a:t>КЕРЛИНГ</a:t>
            </a:r>
            <a:endParaRPr lang="ru-RU" dirty="0"/>
          </a:p>
        </p:txBody>
      </p:sp>
      <p:pic>
        <p:nvPicPr>
          <p:cNvPr id="5122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1829593" cy="1859102"/>
          </a:xfrm>
          <a:prstGeom prst="rect">
            <a:avLst/>
          </a:prstGeom>
          <a:noFill/>
        </p:spPr>
      </p:pic>
      <p:pic>
        <p:nvPicPr>
          <p:cNvPr id="4098" name="Picture 2" descr="C:\Users\Юлия\Desktop\водные виды спорта\БАСКЕТБО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800" y="1412776"/>
            <a:ext cx="2160240" cy="1440160"/>
          </a:xfrm>
          <a:prstGeom prst="rect">
            <a:avLst/>
          </a:prstGeom>
          <a:noFill/>
        </p:spPr>
      </p:pic>
      <p:pic>
        <p:nvPicPr>
          <p:cNvPr id="4099" name="Picture 3" descr="C:\Users\Юлия\Desktop\водные виды спорта\ГАНД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900" y="3573016"/>
            <a:ext cx="2354188" cy="1728192"/>
          </a:xfrm>
          <a:prstGeom prst="rect">
            <a:avLst/>
          </a:prstGeom>
          <a:noFill/>
        </p:spPr>
      </p:pic>
      <p:pic>
        <p:nvPicPr>
          <p:cNvPr id="4100" name="Picture 4" descr="C:\Users\Юлия\Desktop\водные виды спорта\керлин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021" y="4581129"/>
            <a:ext cx="2637692" cy="1728192"/>
          </a:xfrm>
          <a:prstGeom prst="rect">
            <a:avLst/>
          </a:prstGeom>
          <a:noFill/>
        </p:spPr>
      </p:pic>
      <p:pic>
        <p:nvPicPr>
          <p:cNvPr id="4101" name="Picture 5" descr="C:\Users\Юлия\Desktop\водные виды спорта\футб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61885"/>
            <a:ext cx="2276947" cy="171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СТРЕЛЬБА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СТРЕЛЬБА ПО ТАРЕЛОЧКАМ</a:t>
            </a:r>
          </a:p>
          <a:p>
            <a:r>
              <a:rPr lang="ru-RU" dirty="0" smtClean="0"/>
              <a:t>СТРЕЛЬБА ИЗ ПИСТОЛЕТА</a:t>
            </a:r>
          </a:p>
          <a:p>
            <a:r>
              <a:rPr lang="ru-RU" dirty="0" smtClean="0"/>
              <a:t>СТРЕЛЬБА ИЗ ЛУКА</a:t>
            </a:r>
          </a:p>
          <a:p>
            <a:r>
              <a:rPr lang="ru-RU" dirty="0" smtClean="0"/>
              <a:t>СТРЕЛЬБА ИЗ РОГАТКИ</a:t>
            </a:r>
            <a:endParaRPr lang="ru-RU" dirty="0"/>
          </a:p>
        </p:txBody>
      </p:sp>
      <p:pic>
        <p:nvPicPr>
          <p:cNvPr id="6146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028136" cy="2060848"/>
          </a:xfrm>
          <a:prstGeom prst="rect">
            <a:avLst/>
          </a:prstGeom>
          <a:noFill/>
        </p:spPr>
      </p:pic>
      <p:pic>
        <p:nvPicPr>
          <p:cNvPr id="5122" name="Picture 2" descr="C:\Users\Юлия\Desktop\водные виды спорта\ТАР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194715" cy="1479238"/>
          </a:xfrm>
          <a:prstGeom prst="rect">
            <a:avLst/>
          </a:prstGeom>
          <a:noFill/>
        </p:spPr>
      </p:pic>
      <p:pic>
        <p:nvPicPr>
          <p:cNvPr id="5123" name="Picture 3" descr="C:\Users\Юлия\Desktop\водные виды спорта\ПИСТО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2178572" cy="1631826"/>
          </a:xfrm>
          <a:prstGeom prst="rect">
            <a:avLst/>
          </a:prstGeom>
          <a:noFill/>
        </p:spPr>
      </p:pic>
      <p:pic>
        <p:nvPicPr>
          <p:cNvPr id="5124" name="Picture 4" descr="C:\Users\Юлия\Desktop\водные виды спорта\ЛУ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878830"/>
            <a:ext cx="2195736" cy="1562109"/>
          </a:xfrm>
          <a:prstGeom prst="rect">
            <a:avLst/>
          </a:prstGeom>
          <a:noFill/>
        </p:spPr>
      </p:pic>
      <p:pic>
        <p:nvPicPr>
          <p:cNvPr id="5125" name="Picture 5" descr="C:\Users\Юлия\Desktop\водные виды спорта\РОГАТ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88341"/>
            <a:ext cx="1923785" cy="184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ПРЫЖКИ В ВОДУ</a:t>
            </a:r>
          </a:p>
          <a:p>
            <a:r>
              <a:rPr lang="ru-RU" dirty="0" smtClean="0"/>
              <a:t>ВОДНОЕ ПОЛО</a:t>
            </a:r>
            <a:endParaRPr lang="ru-RU" dirty="0" smtClean="0"/>
          </a:p>
          <a:p>
            <a:r>
              <a:rPr lang="ru-RU" dirty="0" smtClean="0"/>
              <a:t>ФЕХТОВАНИЕ</a:t>
            </a:r>
            <a:endParaRPr lang="ru-RU" dirty="0"/>
          </a:p>
        </p:txBody>
      </p:sp>
      <p:pic>
        <p:nvPicPr>
          <p:cNvPr id="7170" name="Picture 2" descr="C:\Users\Юлия\Desktop\водные виды спорта\снежинка и лу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267744" cy="2304321"/>
          </a:xfrm>
          <a:prstGeom prst="rect">
            <a:avLst/>
          </a:prstGeom>
          <a:noFill/>
        </p:spPr>
      </p:pic>
      <p:pic>
        <p:nvPicPr>
          <p:cNvPr id="6146" name="Picture 2" descr="C:\Users\Юлия\Desktop\водные виды спорта\плавание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1524000" cy="1235075"/>
          </a:xfrm>
          <a:prstGeom prst="rect">
            <a:avLst/>
          </a:prstGeom>
          <a:noFill/>
        </p:spPr>
      </p:pic>
      <p:pic>
        <p:nvPicPr>
          <p:cNvPr id="6147" name="Picture 3" descr="C:\Users\Юлия\Desktop\водные виды спорта\пр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060848"/>
            <a:ext cx="1778422" cy="1656184"/>
          </a:xfrm>
          <a:prstGeom prst="rect">
            <a:avLst/>
          </a:prstGeom>
          <a:noFill/>
        </p:spPr>
      </p:pic>
      <p:pic>
        <p:nvPicPr>
          <p:cNvPr id="6148" name="Picture 4" descr="C:\Users\Юлия\Desktop\водные виды спорта\водное по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3" y="3212976"/>
            <a:ext cx="1800200" cy="1668253"/>
          </a:xfrm>
          <a:prstGeom prst="rect">
            <a:avLst/>
          </a:prstGeom>
          <a:noFill/>
        </p:spPr>
      </p:pic>
      <p:pic>
        <p:nvPicPr>
          <p:cNvPr id="6149" name="Picture 5" descr="C:\Users\Юлия\Desktop\водные виды спорта\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213" y="4869160"/>
            <a:ext cx="2096750" cy="157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55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викторина</vt:lpstr>
      <vt:lpstr>ЛЕГКАЯ АТЛЕТИКА</vt:lpstr>
      <vt:lpstr>БОРЬБА</vt:lpstr>
      <vt:lpstr>ЛЫЖНЫЙ СПОРТ</vt:lpstr>
      <vt:lpstr>ИГРОВЫЕ ВИДЫ СПОРТА</vt:lpstr>
      <vt:lpstr>СТРЕЛЬБА</vt:lpstr>
      <vt:lpstr>ВОДНЫЕ ВИДЫ СПОРТА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Шевкина</dc:creator>
  <cp:lastModifiedBy>Шевкина</cp:lastModifiedBy>
  <cp:revision>17</cp:revision>
  <dcterms:created xsi:type="dcterms:W3CDTF">2013-04-14T08:28:53Z</dcterms:created>
  <dcterms:modified xsi:type="dcterms:W3CDTF">2013-04-16T14:04:59Z</dcterms:modified>
</cp:coreProperties>
</file>