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_rels/data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A508A4-AE63-4BFC-B577-947F9CEBE71D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83EDA6E-E5F9-48D5-82CC-CD4BA645FD6A}">
      <dgm:prSet phldrT="[Текст]"/>
      <dgm:spPr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</dgm:spPr>
      <dgm:t>
        <a:bodyPr/>
        <a:lstStyle/>
        <a:p>
          <a:r>
            <a:rPr lang="ru-RU"/>
            <a:t>Повышение эффективности процесса обучения</a:t>
          </a:r>
        </a:p>
      </dgm:t>
    </dgm:pt>
    <dgm:pt modelId="{C8C34DEC-8227-4CDC-AF68-37AD90102B05}" type="parTrans" cxnId="{2EB6634A-8635-4C05-93F1-AC6ACA2DBBA3}">
      <dgm:prSet/>
      <dgm:spPr/>
      <dgm:t>
        <a:bodyPr/>
        <a:lstStyle/>
        <a:p>
          <a:endParaRPr lang="ru-RU"/>
        </a:p>
      </dgm:t>
    </dgm:pt>
    <dgm:pt modelId="{441555EF-F532-4B4A-BEF4-510327D8A1DF}" type="sibTrans" cxnId="{2EB6634A-8635-4C05-93F1-AC6ACA2DBBA3}">
      <dgm:prSet/>
      <dgm:spPr/>
      <dgm:t>
        <a:bodyPr/>
        <a:lstStyle/>
        <a:p>
          <a:endParaRPr lang="ru-RU"/>
        </a:p>
      </dgm:t>
    </dgm:pt>
    <dgm:pt modelId="{6CC0C503-BD5B-41FC-BB73-172E9F7280A2}">
      <dgm:prSet phldrT="[Текст]"/>
      <dgm:sp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1"/>
          <a:tileRect/>
        </a:gradFill>
      </dgm:spPr>
      <dgm:t>
        <a:bodyPr/>
        <a:lstStyle/>
        <a:p>
          <a:r>
            <a:rPr lang="ru-RU"/>
            <a:t>росту их активности на уроке</a:t>
          </a:r>
        </a:p>
      </dgm:t>
    </dgm:pt>
    <dgm:pt modelId="{DB048FF9-C3B2-4B99-A1D4-E9541695525E}" type="parTrans" cxnId="{7622EC76-58F6-4F08-A362-832F43402A51}">
      <dgm:prSet/>
      <dgm:spPr/>
      <dgm:t>
        <a:bodyPr/>
        <a:lstStyle/>
        <a:p>
          <a:endParaRPr lang="ru-RU"/>
        </a:p>
      </dgm:t>
    </dgm:pt>
    <dgm:pt modelId="{40CC4D1B-B368-4115-BE17-AFBA6AC393B3}" type="sibTrans" cxnId="{7622EC76-58F6-4F08-A362-832F43402A51}">
      <dgm:prSet/>
      <dgm:spPr/>
      <dgm:t>
        <a:bodyPr/>
        <a:lstStyle/>
        <a:p>
          <a:endParaRPr lang="ru-RU"/>
        </a:p>
      </dgm:t>
    </dgm:pt>
    <dgm:pt modelId="{D0B35921-6A69-4CE4-96AA-00D66A2F7163}">
      <dgm:prSet phldrT="[Текст]"/>
      <dgm:spPr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</dgm:spPr>
      <dgm:t>
        <a:bodyPr/>
        <a:lstStyle/>
        <a:p>
          <a:r>
            <a:rPr lang="ru-RU"/>
            <a:t>качества знаний</a:t>
          </a:r>
        </a:p>
      </dgm:t>
    </dgm:pt>
    <dgm:pt modelId="{90981F2E-F65F-4BBA-9579-62321851224B}" type="parTrans" cxnId="{A1B2BFF0-14BB-4CF3-A650-9CDB5578B59B}">
      <dgm:prSet/>
      <dgm:spPr/>
      <dgm:t>
        <a:bodyPr/>
        <a:lstStyle/>
        <a:p>
          <a:endParaRPr lang="ru-RU"/>
        </a:p>
      </dgm:t>
    </dgm:pt>
    <dgm:pt modelId="{22ACE046-8CB3-4F29-8201-F6CEDC71346C}" type="sibTrans" cxnId="{A1B2BFF0-14BB-4CF3-A650-9CDB5578B59B}">
      <dgm:prSet/>
      <dgm:spPr/>
      <dgm:t>
        <a:bodyPr/>
        <a:lstStyle/>
        <a:p>
          <a:endParaRPr lang="ru-RU"/>
        </a:p>
      </dgm:t>
    </dgm:pt>
    <dgm:pt modelId="{CD28F87F-4856-4E93-BF7C-61E30114571B}">
      <dgm:prSet phldrT="[Текст]"/>
      <dgm:spPr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</dgm:spPr>
      <dgm:t>
        <a:bodyPr/>
        <a:lstStyle/>
        <a:p>
          <a:r>
            <a:rPr lang="ru-RU"/>
            <a:t>формированию положительных мотовов учения</a:t>
          </a:r>
        </a:p>
      </dgm:t>
    </dgm:pt>
    <dgm:pt modelId="{73DD2149-689A-4892-A89F-A82A655AEAAB}" type="parTrans" cxnId="{D479FD96-8306-4963-834B-0000EC02A967}">
      <dgm:prSet/>
      <dgm:spPr/>
      <dgm:t>
        <a:bodyPr/>
        <a:lstStyle/>
        <a:p>
          <a:endParaRPr lang="ru-RU"/>
        </a:p>
      </dgm:t>
    </dgm:pt>
    <dgm:pt modelId="{AC3A6A4A-95E4-42A0-8B0B-E0B0AAEE2306}" type="sibTrans" cxnId="{D479FD96-8306-4963-834B-0000EC02A967}">
      <dgm:prSet/>
      <dgm:spPr/>
      <dgm:t>
        <a:bodyPr/>
        <a:lstStyle/>
        <a:p>
          <a:endParaRPr lang="ru-RU"/>
        </a:p>
      </dgm:t>
    </dgm:pt>
    <dgm:pt modelId="{A93179AA-F82C-43B2-8F39-7468AED8D350}">
      <dgm:prSet phldrT="[Текст]"/>
      <dgm:spPr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</dgm:spPr>
      <dgm:t>
        <a:bodyPr/>
        <a:lstStyle/>
        <a:p>
          <a:r>
            <a:rPr lang="ru-RU"/>
            <a:t>активной жизненной позиции</a:t>
          </a:r>
        </a:p>
      </dgm:t>
    </dgm:pt>
    <dgm:pt modelId="{1366A665-E859-4D77-9E2D-59F35F17A0CB}" type="parTrans" cxnId="{8629B244-28FC-4C50-82AB-328D9CCBD8A8}">
      <dgm:prSet/>
      <dgm:spPr/>
      <dgm:t>
        <a:bodyPr/>
        <a:lstStyle/>
        <a:p>
          <a:endParaRPr lang="ru-RU"/>
        </a:p>
      </dgm:t>
    </dgm:pt>
    <dgm:pt modelId="{72EB721E-BB01-4B25-9918-7CE03932E306}" type="sibTrans" cxnId="{8629B244-28FC-4C50-82AB-328D9CCBD8A8}">
      <dgm:prSet/>
      <dgm:spPr/>
      <dgm:t>
        <a:bodyPr/>
        <a:lstStyle/>
        <a:p>
          <a:endParaRPr lang="ru-RU"/>
        </a:p>
      </dgm:t>
    </dgm:pt>
    <dgm:pt modelId="{5E0AA457-7A18-4EF0-8921-63142B3476C4}" type="pres">
      <dgm:prSet presAssocID="{F0A508A4-AE63-4BFC-B577-947F9CEBE71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CB4B198-2ADF-4C12-B5A0-628CB4897447}" type="pres">
      <dgm:prSet presAssocID="{F0A508A4-AE63-4BFC-B577-947F9CEBE71D}" presName="cycle" presStyleCnt="0"/>
      <dgm:spPr/>
    </dgm:pt>
    <dgm:pt modelId="{68153F57-F832-4EF1-8D55-F2FC01C16C2C}" type="pres">
      <dgm:prSet presAssocID="{883EDA6E-E5F9-48D5-82CC-CD4BA645FD6A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A95235-FB8A-48EB-A0CF-E395A9AF627B}" type="pres">
      <dgm:prSet presAssocID="{441555EF-F532-4B4A-BEF4-510327D8A1DF}" presName="sibTransFirstNode" presStyleLbl="bgShp" presStyleIdx="0" presStyleCnt="1"/>
      <dgm:spPr/>
      <dgm:t>
        <a:bodyPr/>
        <a:lstStyle/>
        <a:p>
          <a:endParaRPr lang="ru-RU"/>
        </a:p>
      </dgm:t>
    </dgm:pt>
    <dgm:pt modelId="{4A8F66AB-2D16-4793-980B-9B70107BEC77}" type="pres">
      <dgm:prSet presAssocID="{6CC0C503-BD5B-41FC-BB73-172E9F7280A2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86EB0D-C60E-4E0C-8A33-71493A4E553C}" type="pres">
      <dgm:prSet presAssocID="{D0B35921-6A69-4CE4-96AA-00D66A2F7163}" presName="nodeFollowingNodes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A53DCB-C35B-4A6C-AAAB-EF5D8D8DDC98}" type="pres">
      <dgm:prSet presAssocID="{CD28F87F-4856-4E93-BF7C-61E30114571B}" presName="nodeFollowingNodes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0411B3-9699-4153-BE79-FA6E975B0254}" type="pres">
      <dgm:prSet presAssocID="{A93179AA-F82C-43B2-8F39-7468AED8D350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1B2BFF0-14BB-4CF3-A650-9CDB5578B59B}" srcId="{F0A508A4-AE63-4BFC-B577-947F9CEBE71D}" destId="{D0B35921-6A69-4CE4-96AA-00D66A2F7163}" srcOrd="2" destOrd="0" parTransId="{90981F2E-F65F-4BBA-9579-62321851224B}" sibTransId="{22ACE046-8CB3-4F29-8201-F6CEDC71346C}"/>
    <dgm:cxn modelId="{43F02AE5-982C-4230-BB4C-C158791753D5}" type="presOf" srcId="{F0A508A4-AE63-4BFC-B577-947F9CEBE71D}" destId="{5E0AA457-7A18-4EF0-8921-63142B3476C4}" srcOrd="0" destOrd="0" presId="urn:microsoft.com/office/officeart/2005/8/layout/cycle3"/>
    <dgm:cxn modelId="{B5EDB23B-4B89-4475-9652-22DB54321344}" type="presOf" srcId="{A93179AA-F82C-43B2-8F39-7468AED8D350}" destId="{620411B3-9699-4153-BE79-FA6E975B0254}" srcOrd="0" destOrd="0" presId="urn:microsoft.com/office/officeart/2005/8/layout/cycle3"/>
    <dgm:cxn modelId="{A292D647-2F41-497B-9A6D-F210DD0CF5D2}" type="presOf" srcId="{441555EF-F532-4B4A-BEF4-510327D8A1DF}" destId="{30A95235-FB8A-48EB-A0CF-E395A9AF627B}" srcOrd="0" destOrd="0" presId="urn:microsoft.com/office/officeart/2005/8/layout/cycle3"/>
    <dgm:cxn modelId="{04D5A5C9-5904-41C1-99B4-BC1F691CB4D9}" type="presOf" srcId="{D0B35921-6A69-4CE4-96AA-00D66A2F7163}" destId="{2E86EB0D-C60E-4E0C-8A33-71493A4E553C}" srcOrd="0" destOrd="0" presId="urn:microsoft.com/office/officeart/2005/8/layout/cycle3"/>
    <dgm:cxn modelId="{2EB6634A-8635-4C05-93F1-AC6ACA2DBBA3}" srcId="{F0A508A4-AE63-4BFC-B577-947F9CEBE71D}" destId="{883EDA6E-E5F9-48D5-82CC-CD4BA645FD6A}" srcOrd="0" destOrd="0" parTransId="{C8C34DEC-8227-4CDC-AF68-37AD90102B05}" sibTransId="{441555EF-F532-4B4A-BEF4-510327D8A1DF}"/>
    <dgm:cxn modelId="{1F83DCA4-D3FA-4221-893D-8A80BA93E71A}" type="presOf" srcId="{6CC0C503-BD5B-41FC-BB73-172E9F7280A2}" destId="{4A8F66AB-2D16-4793-980B-9B70107BEC77}" srcOrd="0" destOrd="0" presId="urn:microsoft.com/office/officeart/2005/8/layout/cycle3"/>
    <dgm:cxn modelId="{8629B244-28FC-4C50-82AB-328D9CCBD8A8}" srcId="{F0A508A4-AE63-4BFC-B577-947F9CEBE71D}" destId="{A93179AA-F82C-43B2-8F39-7468AED8D350}" srcOrd="4" destOrd="0" parTransId="{1366A665-E859-4D77-9E2D-59F35F17A0CB}" sibTransId="{72EB721E-BB01-4B25-9918-7CE03932E306}"/>
    <dgm:cxn modelId="{88E7C0F1-512A-43D5-9407-35852F854B2E}" type="presOf" srcId="{883EDA6E-E5F9-48D5-82CC-CD4BA645FD6A}" destId="{68153F57-F832-4EF1-8D55-F2FC01C16C2C}" srcOrd="0" destOrd="0" presId="urn:microsoft.com/office/officeart/2005/8/layout/cycle3"/>
    <dgm:cxn modelId="{7622EC76-58F6-4F08-A362-832F43402A51}" srcId="{F0A508A4-AE63-4BFC-B577-947F9CEBE71D}" destId="{6CC0C503-BD5B-41FC-BB73-172E9F7280A2}" srcOrd="1" destOrd="0" parTransId="{DB048FF9-C3B2-4B99-A1D4-E9541695525E}" sibTransId="{40CC4D1B-B368-4115-BE17-AFBA6AC393B3}"/>
    <dgm:cxn modelId="{D479FD96-8306-4963-834B-0000EC02A967}" srcId="{F0A508A4-AE63-4BFC-B577-947F9CEBE71D}" destId="{CD28F87F-4856-4E93-BF7C-61E30114571B}" srcOrd="3" destOrd="0" parTransId="{73DD2149-689A-4892-A89F-A82A655AEAAB}" sibTransId="{AC3A6A4A-95E4-42A0-8B0B-E0B0AAEE2306}"/>
    <dgm:cxn modelId="{BC277FD6-6534-4494-BEBF-6BB2DA3EC8DC}" type="presOf" srcId="{CD28F87F-4856-4E93-BF7C-61E30114571B}" destId="{A6A53DCB-C35B-4A6C-AAAB-EF5D8D8DDC98}" srcOrd="0" destOrd="0" presId="urn:microsoft.com/office/officeart/2005/8/layout/cycle3"/>
    <dgm:cxn modelId="{F2B6D927-8557-4FF3-82D5-568726BC80C1}" type="presParOf" srcId="{5E0AA457-7A18-4EF0-8921-63142B3476C4}" destId="{4CB4B198-2ADF-4C12-B5A0-628CB4897447}" srcOrd="0" destOrd="0" presId="urn:microsoft.com/office/officeart/2005/8/layout/cycle3"/>
    <dgm:cxn modelId="{1232FE1D-1DD4-416F-9F1E-4BA551A1FA74}" type="presParOf" srcId="{4CB4B198-2ADF-4C12-B5A0-628CB4897447}" destId="{68153F57-F832-4EF1-8D55-F2FC01C16C2C}" srcOrd="0" destOrd="0" presId="urn:microsoft.com/office/officeart/2005/8/layout/cycle3"/>
    <dgm:cxn modelId="{1A498A96-B69E-4E74-9F60-B7E19CD3DFFE}" type="presParOf" srcId="{4CB4B198-2ADF-4C12-B5A0-628CB4897447}" destId="{30A95235-FB8A-48EB-A0CF-E395A9AF627B}" srcOrd="1" destOrd="0" presId="urn:microsoft.com/office/officeart/2005/8/layout/cycle3"/>
    <dgm:cxn modelId="{A17ABCDB-2C64-4A72-A2D0-EBDB4EF262AB}" type="presParOf" srcId="{4CB4B198-2ADF-4C12-B5A0-628CB4897447}" destId="{4A8F66AB-2D16-4793-980B-9B70107BEC77}" srcOrd="2" destOrd="0" presId="urn:microsoft.com/office/officeart/2005/8/layout/cycle3"/>
    <dgm:cxn modelId="{06690C5C-524A-4D59-A817-83BF8BC7E389}" type="presParOf" srcId="{4CB4B198-2ADF-4C12-B5A0-628CB4897447}" destId="{2E86EB0D-C60E-4E0C-8A33-71493A4E553C}" srcOrd="3" destOrd="0" presId="urn:microsoft.com/office/officeart/2005/8/layout/cycle3"/>
    <dgm:cxn modelId="{67A15974-B59E-44B9-A084-228E92FBA53D}" type="presParOf" srcId="{4CB4B198-2ADF-4C12-B5A0-628CB4897447}" destId="{A6A53DCB-C35B-4A6C-AAAB-EF5D8D8DDC98}" srcOrd="4" destOrd="0" presId="urn:microsoft.com/office/officeart/2005/8/layout/cycle3"/>
    <dgm:cxn modelId="{D468C1FF-328F-476E-98E8-1E7D736B0BE7}" type="presParOf" srcId="{4CB4B198-2ADF-4C12-B5A0-628CB4897447}" destId="{620411B3-9699-4153-BE79-FA6E975B0254}" srcOrd="5" destOrd="0" presId="urn:microsoft.com/office/officeart/2005/8/layout/cycle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EB34380-362C-466A-9A69-542596FEA862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E2BE751-275F-42B9-BDEF-B7ED746FB41D}">
      <dgm:prSet phldrT="[Текст]"/>
      <dgm:spPr>
        <a:gradFill rotWithShape="0">
          <a:gsLst>
            <a:gs pos="0">
              <a:srgbClr val="825600"/>
            </a:gs>
            <a:gs pos="13000">
              <a:srgbClr val="FFA800"/>
            </a:gs>
            <a:gs pos="28000">
              <a:srgbClr val="825600"/>
            </a:gs>
            <a:gs pos="42999">
              <a:srgbClr val="FFA800"/>
            </a:gs>
            <a:gs pos="58000">
              <a:srgbClr val="825600"/>
            </a:gs>
            <a:gs pos="72000">
              <a:srgbClr val="FFA800"/>
            </a:gs>
            <a:gs pos="87000">
              <a:srgbClr val="825600"/>
            </a:gs>
            <a:gs pos="100000">
              <a:srgbClr val="FFA800"/>
            </a:gs>
          </a:gsLst>
          <a:lin ang="5400000" scaled="0"/>
        </a:gradFill>
      </dgm:spPr>
      <dgm:t>
        <a:bodyPr/>
        <a:lstStyle/>
        <a:p>
          <a:r>
            <a:rPr lang="ru-RU"/>
            <a:t>ПИУ</a:t>
          </a:r>
        </a:p>
      </dgm:t>
    </dgm:pt>
    <dgm:pt modelId="{DFDAA7A2-2C3A-4343-8A1C-12B84B4F3A5B}" type="parTrans" cxnId="{2218EF5B-6DBC-45D3-9BD4-E5890CFFED73}">
      <dgm:prSet/>
      <dgm:spPr/>
      <dgm:t>
        <a:bodyPr/>
        <a:lstStyle/>
        <a:p>
          <a:endParaRPr lang="ru-RU"/>
        </a:p>
      </dgm:t>
    </dgm:pt>
    <dgm:pt modelId="{0856BAD6-AA9F-43F2-849A-1E0CB78A4150}" type="sibTrans" cxnId="{2218EF5B-6DBC-45D3-9BD4-E5890CFFED73}">
      <dgm:prSet/>
      <dgm:spPr/>
      <dgm:t>
        <a:bodyPr/>
        <a:lstStyle/>
        <a:p>
          <a:endParaRPr lang="ru-RU"/>
        </a:p>
      </dgm:t>
    </dgm:pt>
    <dgm:pt modelId="{E8EEB2DB-2C76-4710-A36D-D1FB1ED59B74}">
      <dgm:prSet phldrT="[Текст]"/>
      <dgm:spPr>
        <a:gradFill rotWithShape="0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 scaled="0"/>
        </a:gradFill>
      </dgm:spPr>
      <dgm:t>
        <a:bodyPr/>
        <a:lstStyle/>
        <a:p>
          <a:r>
            <a:rPr lang="ru-RU"/>
            <a:t>цель обучения</a:t>
          </a:r>
        </a:p>
      </dgm:t>
    </dgm:pt>
    <dgm:pt modelId="{C93A2159-793C-4EA6-8E7A-BEE1A85ED9B1}" type="parTrans" cxnId="{059CCB58-1A4D-4D8E-8D30-58D0FA7E7175}">
      <dgm:prSet/>
      <dgm:spPr/>
      <dgm:t>
        <a:bodyPr/>
        <a:lstStyle/>
        <a:p>
          <a:endParaRPr lang="ru-RU"/>
        </a:p>
      </dgm:t>
    </dgm:pt>
    <dgm:pt modelId="{69ECE396-1EF7-4082-B079-1D3B6AA51CDF}" type="sibTrans" cxnId="{059CCB58-1A4D-4D8E-8D30-58D0FA7E7175}">
      <dgm:prSet/>
      <dgm:spPr/>
      <dgm:t>
        <a:bodyPr/>
        <a:lstStyle/>
        <a:p>
          <a:endParaRPr lang="ru-RU"/>
        </a:p>
      </dgm:t>
    </dgm:pt>
    <dgm:pt modelId="{A0F3B923-6D67-42C3-AC0D-313DD0792316}">
      <dgm:prSet phldrT="[Текст]"/>
      <dgm:spPr>
        <a:gradFill rotWithShape="0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 scaled="0"/>
        </a:gradFill>
      </dgm:spPr>
      <dgm:t>
        <a:bodyPr/>
        <a:lstStyle/>
        <a:p>
          <a:r>
            <a:rPr lang="ru-RU"/>
            <a:t>средство в руках учителя</a:t>
          </a:r>
        </a:p>
      </dgm:t>
    </dgm:pt>
    <dgm:pt modelId="{2DC2242C-F874-4240-861B-241CA72D510C}" type="parTrans" cxnId="{2EFE979D-571D-49EE-A387-4EF2185B2F83}">
      <dgm:prSet/>
      <dgm:spPr/>
      <dgm:t>
        <a:bodyPr/>
        <a:lstStyle/>
        <a:p>
          <a:endParaRPr lang="ru-RU"/>
        </a:p>
      </dgm:t>
    </dgm:pt>
    <dgm:pt modelId="{C2DEA5CB-08A1-454B-A6AF-AADA612352A2}" type="sibTrans" cxnId="{2EFE979D-571D-49EE-A387-4EF2185B2F83}">
      <dgm:prSet/>
      <dgm:spPr/>
      <dgm:t>
        <a:bodyPr/>
        <a:lstStyle/>
        <a:p>
          <a:endParaRPr lang="ru-RU"/>
        </a:p>
      </dgm:t>
    </dgm:pt>
    <dgm:pt modelId="{BA9C7FA7-A5AF-4CB2-8EB3-7B7FC91575BB}">
      <dgm:prSet phldrT="[Текст]"/>
      <dgm:spPr>
        <a:gradFill rotWithShape="0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 scaled="0"/>
        </a:gradFill>
      </dgm:spPr>
      <dgm:t>
        <a:bodyPr/>
        <a:lstStyle/>
        <a:p>
          <a:r>
            <a:rPr lang="ru-RU"/>
            <a:t>результат обучения</a:t>
          </a:r>
        </a:p>
      </dgm:t>
    </dgm:pt>
    <dgm:pt modelId="{AD4FB7CF-8AB5-4094-A68D-771EB2C25D92}" type="parTrans" cxnId="{11A3DA80-F730-4DA1-86B0-C3AAA6009001}">
      <dgm:prSet/>
      <dgm:spPr/>
      <dgm:t>
        <a:bodyPr/>
        <a:lstStyle/>
        <a:p>
          <a:endParaRPr lang="ru-RU"/>
        </a:p>
      </dgm:t>
    </dgm:pt>
    <dgm:pt modelId="{F3420DCB-D12F-46BD-BDF1-962EBED94F4D}" type="sibTrans" cxnId="{11A3DA80-F730-4DA1-86B0-C3AAA6009001}">
      <dgm:prSet/>
      <dgm:spPr/>
      <dgm:t>
        <a:bodyPr/>
        <a:lstStyle/>
        <a:p>
          <a:endParaRPr lang="ru-RU"/>
        </a:p>
      </dgm:t>
    </dgm:pt>
    <dgm:pt modelId="{F5063C32-B9CD-4A5C-8985-8FD299D2B3FB}">
      <dgm:prSet phldrT="[Текст]"/>
      <dgm:spPr>
        <a:gradFill rotWithShape="0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 scaled="0"/>
        </a:gradFill>
      </dgm:spPr>
      <dgm:t>
        <a:bodyPr/>
        <a:lstStyle/>
        <a:p>
          <a:r>
            <a:rPr lang="ru-RU"/>
            <a:t>мотив деятельности ученика</a:t>
          </a:r>
        </a:p>
      </dgm:t>
    </dgm:pt>
    <dgm:pt modelId="{F5F1FA38-FB0D-400A-B5C5-5DC1CECC09CF}" type="parTrans" cxnId="{07E4AEEF-78EE-470B-9EE6-F04B8409816F}">
      <dgm:prSet/>
      <dgm:spPr/>
      <dgm:t>
        <a:bodyPr/>
        <a:lstStyle/>
        <a:p>
          <a:endParaRPr lang="ru-RU"/>
        </a:p>
      </dgm:t>
    </dgm:pt>
    <dgm:pt modelId="{666DFA6D-88D6-4FAB-8B74-CB3F7FAA3DCF}" type="sibTrans" cxnId="{07E4AEEF-78EE-470B-9EE6-F04B8409816F}">
      <dgm:prSet/>
      <dgm:spPr/>
      <dgm:t>
        <a:bodyPr/>
        <a:lstStyle/>
        <a:p>
          <a:endParaRPr lang="ru-RU"/>
        </a:p>
      </dgm:t>
    </dgm:pt>
    <dgm:pt modelId="{60E76F2E-4107-43AD-9812-974104DFD7A3}" type="pres">
      <dgm:prSet presAssocID="{EEB34380-362C-466A-9A69-542596FEA86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F08ECD4-A5C3-4EA3-9898-F97A0AC73D49}" type="pres">
      <dgm:prSet presAssocID="{6E2BE751-275F-42B9-BDEF-B7ED746FB41D}" presName="centerShape" presStyleLbl="node0" presStyleIdx="0" presStyleCnt="1"/>
      <dgm:spPr/>
      <dgm:t>
        <a:bodyPr/>
        <a:lstStyle/>
        <a:p>
          <a:endParaRPr lang="ru-RU"/>
        </a:p>
      </dgm:t>
    </dgm:pt>
    <dgm:pt modelId="{04DAB3E3-743F-4ED0-8CDC-D05F5713BF9B}" type="pres">
      <dgm:prSet presAssocID="{C93A2159-793C-4EA6-8E7A-BEE1A85ED9B1}" presName="parTrans" presStyleLbl="sibTrans2D1" presStyleIdx="0" presStyleCnt="4"/>
      <dgm:spPr/>
      <dgm:t>
        <a:bodyPr/>
        <a:lstStyle/>
        <a:p>
          <a:endParaRPr lang="ru-RU"/>
        </a:p>
      </dgm:t>
    </dgm:pt>
    <dgm:pt modelId="{B1D2825A-4C43-4FE5-9091-B98477FDAD12}" type="pres">
      <dgm:prSet presAssocID="{C93A2159-793C-4EA6-8E7A-BEE1A85ED9B1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7F2950DF-3BEA-4AB8-80E0-1FDB59F9F470}" type="pres">
      <dgm:prSet presAssocID="{E8EEB2DB-2C76-4710-A36D-D1FB1ED59B74}" presName="node" presStyleLbl="node1" presStyleIdx="0" presStyleCnt="4" custRadScaleRad="1002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831199-F1C9-418F-9D43-04525B6E463C}" type="pres">
      <dgm:prSet presAssocID="{2DC2242C-F874-4240-861B-241CA72D510C}" presName="parTrans" presStyleLbl="sibTrans2D1" presStyleIdx="1" presStyleCnt="4"/>
      <dgm:spPr/>
      <dgm:t>
        <a:bodyPr/>
        <a:lstStyle/>
        <a:p>
          <a:endParaRPr lang="ru-RU"/>
        </a:p>
      </dgm:t>
    </dgm:pt>
    <dgm:pt modelId="{827CB824-E483-4481-811A-C45210CA6BC4}" type="pres">
      <dgm:prSet presAssocID="{2DC2242C-F874-4240-861B-241CA72D510C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C48AC66C-684B-43DB-98BC-130F26FCA46C}" type="pres">
      <dgm:prSet presAssocID="{A0F3B923-6D67-42C3-AC0D-313DD0792316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8D29A7-721A-4D26-95E3-A08F5A92F5CA}" type="pres">
      <dgm:prSet presAssocID="{AD4FB7CF-8AB5-4094-A68D-771EB2C25D92}" presName="parTrans" presStyleLbl="sibTrans2D1" presStyleIdx="2" presStyleCnt="4"/>
      <dgm:spPr/>
      <dgm:t>
        <a:bodyPr/>
        <a:lstStyle/>
        <a:p>
          <a:endParaRPr lang="ru-RU"/>
        </a:p>
      </dgm:t>
    </dgm:pt>
    <dgm:pt modelId="{F74C8E69-CC33-4543-B4E1-EBE3DC0078DE}" type="pres">
      <dgm:prSet presAssocID="{AD4FB7CF-8AB5-4094-A68D-771EB2C25D92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C540A2DA-AB30-441C-961E-015AF294A531}" type="pres">
      <dgm:prSet presAssocID="{BA9C7FA7-A5AF-4CB2-8EB3-7B7FC91575BB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C973EA-ED7D-434C-BEA1-7044C7445914}" type="pres">
      <dgm:prSet presAssocID="{F5F1FA38-FB0D-400A-B5C5-5DC1CECC09CF}" presName="parTrans" presStyleLbl="sibTrans2D1" presStyleIdx="3" presStyleCnt="4"/>
      <dgm:spPr/>
      <dgm:t>
        <a:bodyPr/>
        <a:lstStyle/>
        <a:p>
          <a:endParaRPr lang="ru-RU"/>
        </a:p>
      </dgm:t>
    </dgm:pt>
    <dgm:pt modelId="{7A1516D8-0D98-4EF9-ABA8-D2CDEF1095B1}" type="pres">
      <dgm:prSet presAssocID="{F5F1FA38-FB0D-400A-B5C5-5DC1CECC09CF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A08CB19F-D2FC-46CF-8AB2-095F27DF3156}" type="pres">
      <dgm:prSet presAssocID="{F5063C32-B9CD-4A5C-8985-8FD299D2B3FB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456E86E-205B-4DEF-9C11-BFF52D8126B7}" type="presOf" srcId="{A0F3B923-6D67-42C3-AC0D-313DD0792316}" destId="{C48AC66C-684B-43DB-98BC-130F26FCA46C}" srcOrd="0" destOrd="0" presId="urn:microsoft.com/office/officeart/2005/8/layout/radial5"/>
    <dgm:cxn modelId="{ED623704-5C67-4DAD-8877-F7BA98E5422C}" type="presOf" srcId="{F5063C32-B9CD-4A5C-8985-8FD299D2B3FB}" destId="{A08CB19F-D2FC-46CF-8AB2-095F27DF3156}" srcOrd="0" destOrd="0" presId="urn:microsoft.com/office/officeart/2005/8/layout/radial5"/>
    <dgm:cxn modelId="{059CCB58-1A4D-4D8E-8D30-58D0FA7E7175}" srcId="{6E2BE751-275F-42B9-BDEF-B7ED746FB41D}" destId="{E8EEB2DB-2C76-4710-A36D-D1FB1ED59B74}" srcOrd="0" destOrd="0" parTransId="{C93A2159-793C-4EA6-8E7A-BEE1A85ED9B1}" sibTransId="{69ECE396-1EF7-4082-B079-1D3B6AA51CDF}"/>
    <dgm:cxn modelId="{07E4AEEF-78EE-470B-9EE6-F04B8409816F}" srcId="{6E2BE751-275F-42B9-BDEF-B7ED746FB41D}" destId="{F5063C32-B9CD-4A5C-8985-8FD299D2B3FB}" srcOrd="3" destOrd="0" parTransId="{F5F1FA38-FB0D-400A-B5C5-5DC1CECC09CF}" sibTransId="{666DFA6D-88D6-4FAB-8B74-CB3F7FAA3DCF}"/>
    <dgm:cxn modelId="{722CAA4C-B5B5-41A8-90AB-660CE8C2E88B}" type="presOf" srcId="{2DC2242C-F874-4240-861B-241CA72D510C}" destId="{D3831199-F1C9-418F-9D43-04525B6E463C}" srcOrd="0" destOrd="0" presId="urn:microsoft.com/office/officeart/2005/8/layout/radial5"/>
    <dgm:cxn modelId="{2EFE979D-571D-49EE-A387-4EF2185B2F83}" srcId="{6E2BE751-275F-42B9-BDEF-B7ED746FB41D}" destId="{A0F3B923-6D67-42C3-AC0D-313DD0792316}" srcOrd="1" destOrd="0" parTransId="{2DC2242C-F874-4240-861B-241CA72D510C}" sibTransId="{C2DEA5CB-08A1-454B-A6AF-AADA612352A2}"/>
    <dgm:cxn modelId="{4DD43867-CD72-4D4B-ACA5-55A30F0B24C2}" type="presOf" srcId="{C93A2159-793C-4EA6-8E7A-BEE1A85ED9B1}" destId="{04DAB3E3-743F-4ED0-8CDC-D05F5713BF9B}" srcOrd="0" destOrd="0" presId="urn:microsoft.com/office/officeart/2005/8/layout/radial5"/>
    <dgm:cxn modelId="{B9F21A3F-55B4-4A77-B840-F2BAC32D0002}" type="presOf" srcId="{C93A2159-793C-4EA6-8E7A-BEE1A85ED9B1}" destId="{B1D2825A-4C43-4FE5-9091-B98477FDAD12}" srcOrd="1" destOrd="0" presId="urn:microsoft.com/office/officeart/2005/8/layout/radial5"/>
    <dgm:cxn modelId="{2218EF5B-6DBC-45D3-9BD4-E5890CFFED73}" srcId="{EEB34380-362C-466A-9A69-542596FEA862}" destId="{6E2BE751-275F-42B9-BDEF-B7ED746FB41D}" srcOrd="0" destOrd="0" parTransId="{DFDAA7A2-2C3A-4343-8A1C-12B84B4F3A5B}" sibTransId="{0856BAD6-AA9F-43F2-849A-1E0CB78A4150}"/>
    <dgm:cxn modelId="{350BFF95-13F7-440C-8C75-03BE05EBE01B}" type="presOf" srcId="{F5F1FA38-FB0D-400A-B5C5-5DC1CECC09CF}" destId="{A8C973EA-ED7D-434C-BEA1-7044C7445914}" srcOrd="0" destOrd="0" presId="urn:microsoft.com/office/officeart/2005/8/layout/radial5"/>
    <dgm:cxn modelId="{8C77785A-3714-4906-9CE5-7171993B98DE}" type="presOf" srcId="{E8EEB2DB-2C76-4710-A36D-D1FB1ED59B74}" destId="{7F2950DF-3BEA-4AB8-80E0-1FDB59F9F470}" srcOrd="0" destOrd="0" presId="urn:microsoft.com/office/officeart/2005/8/layout/radial5"/>
    <dgm:cxn modelId="{CC318EE8-77D3-41E7-B898-E74AF4237C9F}" type="presOf" srcId="{F5F1FA38-FB0D-400A-B5C5-5DC1CECC09CF}" destId="{7A1516D8-0D98-4EF9-ABA8-D2CDEF1095B1}" srcOrd="1" destOrd="0" presId="urn:microsoft.com/office/officeart/2005/8/layout/radial5"/>
    <dgm:cxn modelId="{5E5E8E4C-3752-4664-9D0D-7B3AFB5825B6}" type="presOf" srcId="{2DC2242C-F874-4240-861B-241CA72D510C}" destId="{827CB824-E483-4481-811A-C45210CA6BC4}" srcOrd="1" destOrd="0" presId="urn:microsoft.com/office/officeart/2005/8/layout/radial5"/>
    <dgm:cxn modelId="{DB14EBC9-87FD-48EA-950A-C4DD8C1E71C7}" type="presOf" srcId="{6E2BE751-275F-42B9-BDEF-B7ED746FB41D}" destId="{3F08ECD4-A5C3-4EA3-9898-F97A0AC73D49}" srcOrd="0" destOrd="0" presId="urn:microsoft.com/office/officeart/2005/8/layout/radial5"/>
    <dgm:cxn modelId="{FF40CDC7-82DA-45D9-8246-23D587E98B80}" type="presOf" srcId="{BA9C7FA7-A5AF-4CB2-8EB3-7B7FC91575BB}" destId="{C540A2DA-AB30-441C-961E-015AF294A531}" srcOrd="0" destOrd="0" presId="urn:microsoft.com/office/officeart/2005/8/layout/radial5"/>
    <dgm:cxn modelId="{11A3DA80-F730-4DA1-86B0-C3AAA6009001}" srcId="{6E2BE751-275F-42B9-BDEF-B7ED746FB41D}" destId="{BA9C7FA7-A5AF-4CB2-8EB3-7B7FC91575BB}" srcOrd="2" destOrd="0" parTransId="{AD4FB7CF-8AB5-4094-A68D-771EB2C25D92}" sibTransId="{F3420DCB-D12F-46BD-BDF1-962EBED94F4D}"/>
    <dgm:cxn modelId="{FD2E3F0D-5376-4ACB-82C4-1EF26F96B86D}" type="presOf" srcId="{EEB34380-362C-466A-9A69-542596FEA862}" destId="{60E76F2E-4107-43AD-9812-974104DFD7A3}" srcOrd="0" destOrd="0" presId="urn:microsoft.com/office/officeart/2005/8/layout/radial5"/>
    <dgm:cxn modelId="{4B2E9D50-C5B0-4FEE-89C0-4A0C427819FA}" type="presOf" srcId="{AD4FB7CF-8AB5-4094-A68D-771EB2C25D92}" destId="{F74C8E69-CC33-4543-B4E1-EBE3DC0078DE}" srcOrd="1" destOrd="0" presId="urn:microsoft.com/office/officeart/2005/8/layout/radial5"/>
    <dgm:cxn modelId="{B23B8B6F-8BD6-4106-ACE9-C7874500F2DC}" type="presOf" srcId="{AD4FB7CF-8AB5-4094-A68D-771EB2C25D92}" destId="{B88D29A7-721A-4D26-95E3-A08F5A92F5CA}" srcOrd="0" destOrd="0" presId="urn:microsoft.com/office/officeart/2005/8/layout/radial5"/>
    <dgm:cxn modelId="{9ED3E501-AD7C-4023-B81C-18FA1C19BDD9}" type="presParOf" srcId="{60E76F2E-4107-43AD-9812-974104DFD7A3}" destId="{3F08ECD4-A5C3-4EA3-9898-F97A0AC73D49}" srcOrd="0" destOrd="0" presId="urn:microsoft.com/office/officeart/2005/8/layout/radial5"/>
    <dgm:cxn modelId="{8E127FDC-1D67-43B4-9960-ACEF3A1B5C6B}" type="presParOf" srcId="{60E76F2E-4107-43AD-9812-974104DFD7A3}" destId="{04DAB3E3-743F-4ED0-8CDC-D05F5713BF9B}" srcOrd="1" destOrd="0" presId="urn:microsoft.com/office/officeart/2005/8/layout/radial5"/>
    <dgm:cxn modelId="{885FB193-0812-4995-A8D1-E247DB35FFEC}" type="presParOf" srcId="{04DAB3E3-743F-4ED0-8CDC-D05F5713BF9B}" destId="{B1D2825A-4C43-4FE5-9091-B98477FDAD12}" srcOrd="0" destOrd="0" presId="urn:microsoft.com/office/officeart/2005/8/layout/radial5"/>
    <dgm:cxn modelId="{08CD7CBE-C4E7-431D-84A8-D28BBB44BFCD}" type="presParOf" srcId="{60E76F2E-4107-43AD-9812-974104DFD7A3}" destId="{7F2950DF-3BEA-4AB8-80E0-1FDB59F9F470}" srcOrd="2" destOrd="0" presId="urn:microsoft.com/office/officeart/2005/8/layout/radial5"/>
    <dgm:cxn modelId="{2F82461D-8831-48FF-B2C0-7A38AE3C242D}" type="presParOf" srcId="{60E76F2E-4107-43AD-9812-974104DFD7A3}" destId="{D3831199-F1C9-418F-9D43-04525B6E463C}" srcOrd="3" destOrd="0" presId="urn:microsoft.com/office/officeart/2005/8/layout/radial5"/>
    <dgm:cxn modelId="{DB52540F-3F88-4165-986A-876D542DBBE4}" type="presParOf" srcId="{D3831199-F1C9-418F-9D43-04525B6E463C}" destId="{827CB824-E483-4481-811A-C45210CA6BC4}" srcOrd="0" destOrd="0" presId="urn:microsoft.com/office/officeart/2005/8/layout/radial5"/>
    <dgm:cxn modelId="{BD13AEFB-42CC-43C9-97A2-DD5257CCCD6A}" type="presParOf" srcId="{60E76F2E-4107-43AD-9812-974104DFD7A3}" destId="{C48AC66C-684B-43DB-98BC-130F26FCA46C}" srcOrd="4" destOrd="0" presId="urn:microsoft.com/office/officeart/2005/8/layout/radial5"/>
    <dgm:cxn modelId="{18B5D50C-9235-4406-BF5B-CA30BDE27900}" type="presParOf" srcId="{60E76F2E-4107-43AD-9812-974104DFD7A3}" destId="{B88D29A7-721A-4D26-95E3-A08F5A92F5CA}" srcOrd="5" destOrd="0" presId="urn:microsoft.com/office/officeart/2005/8/layout/radial5"/>
    <dgm:cxn modelId="{E48A6C5A-F2A0-4C79-BF04-EF7FE35AD05B}" type="presParOf" srcId="{B88D29A7-721A-4D26-95E3-A08F5A92F5CA}" destId="{F74C8E69-CC33-4543-B4E1-EBE3DC0078DE}" srcOrd="0" destOrd="0" presId="urn:microsoft.com/office/officeart/2005/8/layout/radial5"/>
    <dgm:cxn modelId="{3DEFCEF2-5C21-4380-BCFB-4037BA42D410}" type="presParOf" srcId="{60E76F2E-4107-43AD-9812-974104DFD7A3}" destId="{C540A2DA-AB30-441C-961E-015AF294A531}" srcOrd="6" destOrd="0" presId="urn:microsoft.com/office/officeart/2005/8/layout/radial5"/>
    <dgm:cxn modelId="{3DDEABF8-A5E5-45C2-934F-ADE9BF760B06}" type="presParOf" srcId="{60E76F2E-4107-43AD-9812-974104DFD7A3}" destId="{A8C973EA-ED7D-434C-BEA1-7044C7445914}" srcOrd="7" destOrd="0" presId="urn:microsoft.com/office/officeart/2005/8/layout/radial5"/>
    <dgm:cxn modelId="{D83A318D-29AE-48FC-B4CC-577727B646D6}" type="presParOf" srcId="{A8C973EA-ED7D-434C-BEA1-7044C7445914}" destId="{7A1516D8-0D98-4EF9-ABA8-D2CDEF1095B1}" srcOrd="0" destOrd="0" presId="urn:microsoft.com/office/officeart/2005/8/layout/radial5"/>
    <dgm:cxn modelId="{102F5401-B3E0-4B01-8B21-ED79E21480F9}" type="presParOf" srcId="{60E76F2E-4107-43AD-9812-974104DFD7A3}" destId="{A08CB19F-D2FC-46CF-8AB2-095F27DF3156}" srcOrd="8" destOrd="0" presId="urn:microsoft.com/office/officeart/2005/8/layout/radial5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3695ECB-DFC2-4C0F-A439-C4C1C94A64DD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CE5AC2C-27EC-4CFF-849F-9123724C779F}">
      <dgm:prSet phldrT="[Текст]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ru-RU"/>
            <a:t>Этапы ПИ школьников</a:t>
          </a:r>
        </a:p>
      </dgm:t>
    </dgm:pt>
    <dgm:pt modelId="{D11B181D-4663-4251-B846-44540B067DE3}" type="parTrans" cxnId="{A38C35E1-6DD5-4C24-859C-9EB61B59C2E3}">
      <dgm:prSet/>
      <dgm:spPr/>
      <dgm:t>
        <a:bodyPr/>
        <a:lstStyle/>
        <a:p>
          <a:endParaRPr lang="ru-RU"/>
        </a:p>
      </dgm:t>
    </dgm:pt>
    <dgm:pt modelId="{D2418FE9-9873-4177-A45C-A03B0D69DF5A}" type="sibTrans" cxnId="{A38C35E1-6DD5-4C24-859C-9EB61B59C2E3}">
      <dgm:prSet/>
      <dgm:spPr/>
      <dgm:t>
        <a:bodyPr/>
        <a:lstStyle/>
        <a:p>
          <a:endParaRPr lang="ru-RU"/>
        </a:p>
      </dgm:t>
    </dgm:pt>
    <dgm:pt modelId="{746942AF-0ECE-41A9-A667-D664C5D48769}">
      <dgm:prSet phldrT="[Текст]" custT="1"/>
      <dgm:spPr>
        <a:blipFill rotWithShape="0">
          <a:blip xmlns:r="http://schemas.openxmlformats.org/officeDocument/2006/relationships" r:embed="rId2"/>
          <a:tile tx="0" ty="0" sx="100000" sy="100000" flip="none" algn="tl"/>
        </a:blipFill>
      </dgm:spPr>
      <dgm:t>
        <a:bodyPr/>
        <a:lstStyle/>
        <a:p>
          <a:r>
            <a:rPr lang="ru-RU" sz="2400" dirty="0"/>
            <a:t>любопытство</a:t>
          </a:r>
        </a:p>
      </dgm:t>
    </dgm:pt>
    <dgm:pt modelId="{AFBB1CFA-2FC4-4354-A8FD-932161779BA9}" type="parTrans" cxnId="{AFEEB5EA-89D2-40C5-9BBC-1259BE6B5D29}">
      <dgm:prSet/>
      <dgm:spPr/>
      <dgm:t>
        <a:bodyPr/>
        <a:lstStyle/>
        <a:p>
          <a:endParaRPr lang="ru-RU"/>
        </a:p>
      </dgm:t>
    </dgm:pt>
    <dgm:pt modelId="{F9F7ACFB-F606-4F5E-AAFE-641C919288D4}" type="sibTrans" cxnId="{AFEEB5EA-89D2-40C5-9BBC-1259BE6B5D29}">
      <dgm:prSet/>
      <dgm:spPr/>
      <dgm:t>
        <a:bodyPr/>
        <a:lstStyle/>
        <a:p>
          <a:endParaRPr lang="ru-RU"/>
        </a:p>
      </dgm:t>
    </dgm:pt>
    <dgm:pt modelId="{FCC38ABB-0D41-4332-871A-F9B8BF38D1FE}">
      <dgm:prSet phldrT="[Текст]" custT="1"/>
      <dgm:spPr>
        <a:blipFill rotWithShape="0">
          <a:blip xmlns:r="http://schemas.openxmlformats.org/officeDocument/2006/relationships" r:embed="rId2"/>
          <a:tile tx="0" ty="0" sx="100000" sy="100000" flip="none" algn="tl"/>
        </a:blipFill>
      </dgm:spPr>
      <dgm:t>
        <a:bodyPr/>
        <a:lstStyle/>
        <a:p>
          <a:r>
            <a:rPr lang="ru-RU" sz="2000" dirty="0"/>
            <a:t>любознательность</a:t>
          </a:r>
        </a:p>
      </dgm:t>
    </dgm:pt>
    <dgm:pt modelId="{29278B46-4827-4ADB-B633-702D0CE88A77}" type="parTrans" cxnId="{3DFE6D17-2E51-47EA-8D3E-F181089D9C49}">
      <dgm:prSet/>
      <dgm:spPr/>
      <dgm:t>
        <a:bodyPr/>
        <a:lstStyle/>
        <a:p>
          <a:endParaRPr lang="ru-RU"/>
        </a:p>
      </dgm:t>
    </dgm:pt>
    <dgm:pt modelId="{EB493048-8FCE-4190-92E9-BB37E5D63A30}" type="sibTrans" cxnId="{3DFE6D17-2E51-47EA-8D3E-F181089D9C49}">
      <dgm:prSet/>
      <dgm:spPr/>
      <dgm:t>
        <a:bodyPr/>
        <a:lstStyle/>
        <a:p>
          <a:endParaRPr lang="ru-RU"/>
        </a:p>
      </dgm:t>
    </dgm:pt>
    <dgm:pt modelId="{BAE005D1-3590-48E0-A746-B9938CEBBA02}">
      <dgm:prSet phldrT="[Текст]" custT="1"/>
      <dgm:spPr>
        <a:blipFill rotWithShape="0">
          <a:blip xmlns:r="http://schemas.openxmlformats.org/officeDocument/2006/relationships" r:embed="rId2"/>
          <a:tile tx="0" ty="0" sx="100000" sy="100000" flip="none" algn="tl"/>
        </a:blipFill>
      </dgm:spPr>
      <dgm:t>
        <a:bodyPr/>
        <a:lstStyle/>
        <a:p>
          <a:r>
            <a:rPr lang="ru-RU" sz="2000" dirty="0"/>
            <a:t>устойчивый интерес</a:t>
          </a:r>
        </a:p>
      </dgm:t>
    </dgm:pt>
    <dgm:pt modelId="{7189A1C5-C38E-4213-BE75-1D8C3B7DC133}" type="parTrans" cxnId="{762F4766-FFD2-4192-B22C-B0645501ACDE}">
      <dgm:prSet/>
      <dgm:spPr/>
      <dgm:t>
        <a:bodyPr/>
        <a:lstStyle/>
        <a:p>
          <a:endParaRPr lang="ru-RU"/>
        </a:p>
      </dgm:t>
    </dgm:pt>
    <dgm:pt modelId="{7B75C9E7-B6CD-4337-A97A-40866C6AE09B}" type="sibTrans" cxnId="{762F4766-FFD2-4192-B22C-B0645501ACDE}">
      <dgm:prSet/>
      <dgm:spPr/>
      <dgm:t>
        <a:bodyPr/>
        <a:lstStyle/>
        <a:p>
          <a:endParaRPr lang="ru-RU"/>
        </a:p>
      </dgm:t>
    </dgm:pt>
    <dgm:pt modelId="{34B68868-9AD7-4F2A-A092-3F96664300FA}" type="pres">
      <dgm:prSet presAssocID="{A3695ECB-DFC2-4C0F-A439-C4C1C94A64DD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AFC80ED-0A83-4E5A-BF1E-B11C80AC1C7C}" type="pres">
      <dgm:prSet presAssocID="{4CE5AC2C-27EC-4CFF-849F-9123724C779F}" presName="roof" presStyleLbl="dkBgShp" presStyleIdx="0" presStyleCnt="2"/>
      <dgm:spPr/>
      <dgm:t>
        <a:bodyPr/>
        <a:lstStyle/>
        <a:p>
          <a:endParaRPr lang="ru-RU"/>
        </a:p>
      </dgm:t>
    </dgm:pt>
    <dgm:pt modelId="{C62DACC0-3667-4E9B-96CA-D17BE0C55ED0}" type="pres">
      <dgm:prSet presAssocID="{4CE5AC2C-27EC-4CFF-849F-9123724C779F}" presName="pillars" presStyleCnt="0"/>
      <dgm:spPr/>
    </dgm:pt>
    <dgm:pt modelId="{1DC1998B-C3EE-40B4-A9C8-005C45BA5F25}" type="pres">
      <dgm:prSet presAssocID="{4CE5AC2C-27EC-4CFF-849F-9123724C779F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9C4CE9-859C-4B77-AB82-8E124A8C11B7}" type="pres">
      <dgm:prSet presAssocID="{FCC38ABB-0D41-4332-871A-F9B8BF38D1FE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36EA47-DA23-4E1C-AF1C-A5B3BF590506}" type="pres">
      <dgm:prSet presAssocID="{BAE005D1-3590-48E0-A746-B9938CEBBA02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A2C1AE-1538-4AF7-A0CA-32AD3104CF05}" type="pres">
      <dgm:prSet presAssocID="{4CE5AC2C-27EC-4CFF-849F-9123724C779F}" presName="base" presStyleLbl="dkBgShp" presStyleIdx="1" presStyleCnt="2" custLinFactNeighborY="9297"/>
      <dgm:spPr/>
    </dgm:pt>
  </dgm:ptLst>
  <dgm:cxnLst>
    <dgm:cxn modelId="{5490CF4B-F205-450C-B646-07AF83A513B9}" type="presOf" srcId="{A3695ECB-DFC2-4C0F-A439-C4C1C94A64DD}" destId="{34B68868-9AD7-4F2A-A092-3F96664300FA}" srcOrd="0" destOrd="0" presId="urn:microsoft.com/office/officeart/2005/8/layout/hList3"/>
    <dgm:cxn modelId="{3DFE6D17-2E51-47EA-8D3E-F181089D9C49}" srcId="{4CE5AC2C-27EC-4CFF-849F-9123724C779F}" destId="{FCC38ABB-0D41-4332-871A-F9B8BF38D1FE}" srcOrd="1" destOrd="0" parTransId="{29278B46-4827-4ADB-B633-702D0CE88A77}" sibTransId="{EB493048-8FCE-4190-92E9-BB37E5D63A30}"/>
    <dgm:cxn modelId="{EE4D9437-0DA7-470E-9D27-24CCD091F98A}" type="presOf" srcId="{BAE005D1-3590-48E0-A746-B9938CEBBA02}" destId="{9736EA47-DA23-4E1C-AF1C-A5B3BF590506}" srcOrd="0" destOrd="0" presId="urn:microsoft.com/office/officeart/2005/8/layout/hList3"/>
    <dgm:cxn modelId="{EE6424A3-5D3C-46D7-8E65-66469B0FB9EF}" type="presOf" srcId="{746942AF-0ECE-41A9-A667-D664C5D48769}" destId="{1DC1998B-C3EE-40B4-A9C8-005C45BA5F25}" srcOrd="0" destOrd="0" presId="urn:microsoft.com/office/officeart/2005/8/layout/hList3"/>
    <dgm:cxn modelId="{28E19138-531F-43AA-BFF4-D158A2CA8746}" type="presOf" srcId="{FCC38ABB-0D41-4332-871A-F9B8BF38D1FE}" destId="{969C4CE9-859C-4B77-AB82-8E124A8C11B7}" srcOrd="0" destOrd="0" presId="urn:microsoft.com/office/officeart/2005/8/layout/hList3"/>
    <dgm:cxn modelId="{AFEEB5EA-89D2-40C5-9BBC-1259BE6B5D29}" srcId="{4CE5AC2C-27EC-4CFF-849F-9123724C779F}" destId="{746942AF-0ECE-41A9-A667-D664C5D48769}" srcOrd="0" destOrd="0" parTransId="{AFBB1CFA-2FC4-4354-A8FD-932161779BA9}" sibTransId="{F9F7ACFB-F606-4F5E-AAFE-641C919288D4}"/>
    <dgm:cxn modelId="{762F4766-FFD2-4192-B22C-B0645501ACDE}" srcId="{4CE5AC2C-27EC-4CFF-849F-9123724C779F}" destId="{BAE005D1-3590-48E0-A746-B9938CEBBA02}" srcOrd="2" destOrd="0" parTransId="{7189A1C5-C38E-4213-BE75-1D8C3B7DC133}" sibTransId="{7B75C9E7-B6CD-4337-A97A-40866C6AE09B}"/>
    <dgm:cxn modelId="{AB8B5FA4-2146-4C52-8A47-1E84CB715C35}" type="presOf" srcId="{4CE5AC2C-27EC-4CFF-849F-9123724C779F}" destId="{BAFC80ED-0A83-4E5A-BF1E-B11C80AC1C7C}" srcOrd="0" destOrd="0" presId="urn:microsoft.com/office/officeart/2005/8/layout/hList3"/>
    <dgm:cxn modelId="{A38C35E1-6DD5-4C24-859C-9EB61B59C2E3}" srcId="{A3695ECB-DFC2-4C0F-A439-C4C1C94A64DD}" destId="{4CE5AC2C-27EC-4CFF-849F-9123724C779F}" srcOrd="0" destOrd="0" parTransId="{D11B181D-4663-4251-B846-44540B067DE3}" sibTransId="{D2418FE9-9873-4177-A45C-A03B0D69DF5A}"/>
    <dgm:cxn modelId="{47AC41F8-8D05-49F0-8308-F0CFAD46E8C8}" type="presParOf" srcId="{34B68868-9AD7-4F2A-A092-3F96664300FA}" destId="{BAFC80ED-0A83-4E5A-BF1E-B11C80AC1C7C}" srcOrd="0" destOrd="0" presId="urn:microsoft.com/office/officeart/2005/8/layout/hList3"/>
    <dgm:cxn modelId="{1CDDB30E-9818-40E6-820B-4B0D44850478}" type="presParOf" srcId="{34B68868-9AD7-4F2A-A092-3F96664300FA}" destId="{C62DACC0-3667-4E9B-96CA-D17BE0C55ED0}" srcOrd="1" destOrd="0" presId="urn:microsoft.com/office/officeart/2005/8/layout/hList3"/>
    <dgm:cxn modelId="{6DFD53D9-E84B-4F3C-8DEC-8EC6172EC0EB}" type="presParOf" srcId="{C62DACC0-3667-4E9B-96CA-D17BE0C55ED0}" destId="{1DC1998B-C3EE-40B4-A9C8-005C45BA5F25}" srcOrd="0" destOrd="0" presId="urn:microsoft.com/office/officeart/2005/8/layout/hList3"/>
    <dgm:cxn modelId="{9F6BDAE9-2C4B-49D9-81F1-B60AB521AE41}" type="presParOf" srcId="{C62DACC0-3667-4E9B-96CA-D17BE0C55ED0}" destId="{969C4CE9-859C-4B77-AB82-8E124A8C11B7}" srcOrd="1" destOrd="0" presId="urn:microsoft.com/office/officeart/2005/8/layout/hList3"/>
    <dgm:cxn modelId="{29E037A2-607E-4628-8828-EFC75C8F3207}" type="presParOf" srcId="{C62DACC0-3667-4E9B-96CA-D17BE0C55ED0}" destId="{9736EA47-DA23-4E1C-AF1C-A5B3BF590506}" srcOrd="2" destOrd="0" presId="urn:microsoft.com/office/officeart/2005/8/layout/hList3"/>
    <dgm:cxn modelId="{1E49C611-B2DB-4801-AFDF-87AB610BC7AA}" type="presParOf" srcId="{34B68868-9AD7-4F2A-A092-3F96664300FA}" destId="{19A2C1AE-1538-4AF7-A0CA-32AD3104CF05}" srcOrd="2" destOrd="0" presId="urn:microsoft.com/office/officeart/2005/8/layout/hList3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7FB35AD-1C15-41B7-B9B8-05DA34C9B08C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1243686-1B82-4BB8-BB75-BEE9D0014B28}">
      <dgm:prSet phldrT="[Текст]"/>
      <dgm:spPr>
        <a:gradFill rotWithShape="0"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5400000" scaled="0"/>
        </a:gradFill>
      </dgm:spPr>
      <dgm:t>
        <a:bodyPr/>
        <a:lstStyle/>
        <a:p>
          <a:r>
            <a:rPr lang="ru-RU"/>
            <a:t>пд</a:t>
          </a:r>
        </a:p>
      </dgm:t>
    </dgm:pt>
    <dgm:pt modelId="{175FE7A8-8009-43B8-9764-092B6FF47047}" type="parTrans" cxnId="{065FF0AB-06A7-49E1-B7AE-AF875DDE26EE}">
      <dgm:prSet/>
      <dgm:spPr/>
      <dgm:t>
        <a:bodyPr/>
        <a:lstStyle/>
        <a:p>
          <a:endParaRPr lang="ru-RU"/>
        </a:p>
      </dgm:t>
    </dgm:pt>
    <dgm:pt modelId="{ABF904A0-CA92-4531-AF6D-9E7C470CE8C0}" type="sibTrans" cxnId="{065FF0AB-06A7-49E1-B7AE-AF875DDE26EE}">
      <dgm:prSet/>
      <dgm:spPr/>
      <dgm:t>
        <a:bodyPr/>
        <a:lstStyle/>
        <a:p>
          <a:endParaRPr lang="ru-RU"/>
        </a:p>
      </dgm:t>
    </dgm:pt>
    <dgm:pt modelId="{135E2906-BC3E-40B8-A805-809781C36023}">
      <dgm:prSet phldrT="[Текст]"/>
      <dgm:spPr>
        <a:gradFill rotWithShape="0"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5400000" scaled="0"/>
        </a:gradFill>
      </dgm:spPr>
      <dgm:t>
        <a:bodyPr/>
        <a:lstStyle/>
        <a:p>
          <a:r>
            <a:rPr lang="ru-RU"/>
            <a:t>пт</a:t>
          </a:r>
        </a:p>
      </dgm:t>
    </dgm:pt>
    <dgm:pt modelId="{F8A032E9-9B47-415A-8D8F-8591E65F7E56}" type="parTrans" cxnId="{FF78310C-DB54-447C-9094-9DCE2FC5D7C9}">
      <dgm:prSet/>
      <dgm:spPr/>
      <dgm:t>
        <a:bodyPr/>
        <a:lstStyle/>
        <a:p>
          <a:endParaRPr lang="ru-RU"/>
        </a:p>
      </dgm:t>
    </dgm:pt>
    <dgm:pt modelId="{C01ECAE9-C6D3-4C82-BF84-669C065D8E8E}" type="sibTrans" cxnId="{FF78310C-DB54-447C-9094-9DCE2FC5D7C9}">
      <dgm:prSet/>
      <dgm:spPr/>
      <dgm:t>
        <a:bodyPr/>
        <a:lstStyle/>
        <a:p>
          <a:endParaRPr lang="ru-RU"/>
        </a:p>
      </dgm:t>
    </dgm:pt>
    <dgm:pt modelId="{8385E377-6C37-47C7-90ED-8F34C99FAEE2}">
      <dgm:prSet phldrT="[Текст]"/>
      <dgm:spPr>
        <a:gradFill rotWithShape="0"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5400000" scaled="0"/>
        </a:gradFill>
      </dgm:spPr>
      <dgm:t>
        <a:bodyPr/>
        <a:lstStyle/>
        <a:p>
          <a:r>
            <a:rPr lang="ru-RU"/>
            <a:t>пин</a:t>
          </a:r>
        </a:p>
      </dgm:t>
    </dgm:pt>
    <dgm:pt modelId="{6365AC02-1413-4651-8E67-0E59AEA42C3E}" type="parTrans" cxnId="{ADD6A496-E382-4D5E-A75B-9C37DCC67A76}">
      <dgm:prSet/>
      <dgm:spPr/>
      <dgm:t>
        <a:bodyPr/>
        <a:lstStyle/>
        <a:p>
          <a:endParaRPr lang="ru-RU"/>
        </a:p>
      </dgm:t>
    </dgm:pt>
    <dgm:pt modelId="{072958BE-8271-4CCF-AE67-12C6D970FDF7}" type="sibTrans" cxnId="{ADD6A496-E382-4D5E-A75B-9C37DCC67A76}">
      <dgm:prSet/>
      <dgm:spPr/>
      <dgm:t>
        <a:bodyPr/>
        <a:lstStyle/>
        <a:p>
          <a:endParaRPr lang="ru-RU"/>
        </a:p>
      </dgm:t>
    </dgm:pt>
    <dgm:pt modelId="{858DB191-9B3C-4831-BDAF-93C74F87C543}">
      <dgm:prSet phldrT="[Текст]"/>
      <dgm:spPr>
        <a:gradFill rotWithShape="0"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5400000" scaled="0"/>
        </a:gradFill>
      </dgm:spPr>
      <dgm:t>
        <a:bodyPr/>
        <a:lstStyle/>
        <a:p>
          <a:r>
            <a:rPr lang="ru-RU"/>
            <a:t>пз</a:t>
          </a:r>
        </a:p>
      </dgm:t>
    </dgm:pt>
    <dgm:pt modelId="{2A52FA5A-C4A8-42CA-9F24-40370A84B92F}" type="parTrans" cxnId="{8E3B715B-FD17-4A74-9C6F-3CDDABF980CA}">
      <dgm:prSet/>
      <dgm:spPr/>
      <dgm:t>
        <a:bodyPr/>
        <a:lstStyle/>
        <a:p>
          <a:endParaRPr lang="ru-RU"/>
        </a:p>
      </dgm:t>
    </dgm:pt>
    <dgm:pt modelId="{540C36EE-B7C4-433A-B5B9-4C0F1ADE72C5}" type="sibTrans" cxnId="{8E3B715B-FD17-4A74-9C6F-3CDDABF980CA}">
      <dgm:prSet/>
      <dgm:spPr/>
      <dgm:t>
        <a:bodyPr/>
        <a:lstStyle/>
        <a:p>
          <a:endParaRPr lang="ru-RU"/>
        </a:p>
      </dgm:t>
    </dgm:pt>
    <dgm:pt modelId="{1120BC98-EC40-41EA-916A-BED40687DD75}">
      <dgm:prSet phldrT="[Текст]" custT="1"/>
      <dgm:spPr>
        <a:gradFill rotWithShape="0"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5400000" scaled="0"/>
        </a:gradFill>
      </dgm:spPr>
      <dgm:t>
        <a:bodyPr/>
        <a:lstStyle/>
        <a:p>
          <a:r>
            <a:rPr lang="ru-RU" sz="1800"/>
            <a:t>разработка МРПЗ</a:t>
          </a:r>
        </a:p>
      </dgm:t>
    </dgm:pt>
    <dgm:pt modelId="{135F42C1-651C-4E54-8407-F6D4155C8BC3}" type="parTrans" cxnId="{96B549B2-3C3C-4741-A214-9FE01C00BFC6}">
      <dgm:prSet/>
      <dgm:spPr/>
      <dgm:t>
        <a:bodyPr/>
        <a:lstStyle/>
        <a:p>
          <a:endParaRPr lang="ru-RU"/>
        </a:p>
      </dgm:t>
    </dgm:pt>
    <dgm:pt modelId="{A9302652-CC5F-4C58-B09B-E2026EC01B14}" type="sibTrans" cxnId="{96B549B2-3C3C-4741-A214-9FE01C00BFC6}">
      <dgm:prSet/>
      <dgm:spPr/>
      <dgm:t>
        <a:bodyPr/>
        <a:lstStyle/>
        <a:p>
          <a:endParaRPr lang="ru-RU"/>
        </a:p>
      </dgm:t>
    </dgm:pt>
    <dgm:pt modelId="{93BBEFF8-5C0F-421C-92D1-F1A14D7AB19C}">
      <dgm:prSet phldrT="[Текст]" custT="1"/>
      <dgm:spPr>
        <a:gradFill rotWithShape="0"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5400000" scaled="0"/>
        </a:gradFill>
      </dgm:spPr>
      <dgm:t>
        <a:bodyPr/>
        <a:lstStyle/>
        <a:p>
          <a:r>
            <a:rPr lang="ru-RU" sz="1600"/>
            <a:t>эмпирические данные и теоретические предсказания</a:t>
          </a:r>
        </a:p>
      </dgm:t>
    </dgm:pt>
    <dgm:pt modelId="{63DFAD2C-2DA3-4341-A280-0E6473B662B0}" type="parTrans" cxnId="{4FE688C7-A9B5-429F-9F43-F3CE49A04199}">
      <dgm:prSet/>
      <dgm:spPr/>
      <dgm:t>
        <a:bodyPr/>
        <a:lstStyle/>
        <a:p>
          <a:endParaRPr lang="ru-RU"/>
        </a:p>
      </dgm:t>
    </dgm:pt>
    <dgm:pt modelId="{3EDDC693-32CC-4AA5-9694-C1BFB6B34A38}" type="sibTrans" cxnId="{4FE688C7-A9B5-429F-9F43-F3CE49A04199}">
      <dgm:prSet/>
      <dgm:spPr/>
      <dgm:t>
        <a:bodyPr/>
        <a:lstStyle/>
        <a:p>
          <a:endParaRPr lang="ru-RU"/>
        </a:p>
      </dgm:t>
    </dgm:pt>
    <dgm:pt modelId="{44F99D76-C57B-47C7-B11C-9BA6FD072F3F}">
      <dgm:prSet phldrT="[Текст]" custT="1"/>
      <dgm:spPr>
        <a:gradFill rotWithShape="0"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5400000" scaled="0"/>
        </a:gradFill>
      </dgm:spPr>
      <dgm:t>
        <a:bodyPr/>
        <a:lstStyle/>
        <a:p>
          <a:r>
            <a:rPr lang="ru-RU" sz="2000"/>
            <a:t>ответ на ПЗ</a:t>
          </a:r>
        </a:p>
      </dgm:t>
    </dgm:pt>
    <dgm:pt modelId="{A705302A-D910-4B28-828D-084117B51DEB}" type="parTrans" cxnId="{9CBD8983-BCA5-416C-BD2C-7EADDC2A23B5}">
      <dgm:prSet/>
      <dgm:spPr/>
      <dgm:t>
        <a:bodyPr/>
        <a:lstStyle/>
        <a:p>
          <a:endParaRPr lang="ru-RU"/>
        </a:p>
      </dgm:t>
    </dgm:pt>
    <dgm:pt modelId="{19B47A50-40FF-430A-A64A-07E563A2E3A3}" type="sibTrans" cxnId="{9CBD8983-BCA5-416C-BD2C-7EADDC2A23B5}">
      <dgm:prSet/>
      <dgm:spPr/>
      <dgm:t>
        <a:bodyPr/>
        <a:lstStyle/>
        <a:p>
          <a:endParaRPr lang="ru-RU"/>
        </a:p>
      </dgm:t>
    </dgm:pt>
    <dgm:pt modelId="{34D5EAE2-9DB2-4C19-89B2-94F8C464107B}">
      <dgm:prSet phldrT="[Текст]" custT="1"/>
      <dgm:spPr>
        <a:gradFill rotWithShape="0"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5400000" scaled="0"/>
        </a:gradFill>
      </dgm:spPr>
      <dgm:t>
        <a:bodyPr/>
        <a:lstStyle/>
        <a:p>
          <a:r>
            <a:rPr lang="ru-RU" sz="2400"/>
            <a:t>новое знание</a:t>
          </a:r>
        </a:p>
      </dgm:t>
    </dgm:pt>
    <dgm:pt modelId="{C20EE3F9-49D4-4076-BB3D-6BC131041961}" type="parTrans" cxnId="{A935CB22-EFC6-4EFD-8C32-12C419A2209E}">
      <dgm:prSet/>
      <dgm:spPr/>
      <dgm:t>
        <a:bodyPr/>
        <a:lstStyle/>
        <a:p>
          <a:endParaRPr lang="ru-RU"/>
        </a:p>
      </dgm:t>
    </dgm:pt>
    <dgm:pt modelId="{3E9A15E9-557F-41B7-9B9B-53920EE0C49D}" type="sibTrans" cxnId="{A935CB22-EFC6-4EFD-8C32-12C419A2209E}">
      <dgm:prSet/>
      <dgm:spPr/>
      <dgm:t>
        <a:bodyPr/>
        <a:lstStyle/>
        <a:p>
          <a:endParaRPr lang="ru-RU"/>
        </a:p>
      </dgm:t>
    </dgm:pt>
    <dgm:pt modelId="{4CEFA330-629D-4CAD-B491-EFF52C30A341}" type="pres">
      <dgm:prSet presAssocID="{77FB35AD-1C15-41B7-B9B8-05DA34C9B08C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D519978E-F3CE-453B-96CF-06BF41D6FA41}" type="pres">
      <dgm:prSet presAssocID="{E1243686-1B82-4BB8-BB75-BEE9D0014B28}" presName="compNode" presStyleCnt="0"/>
      <dgm:spPr/>
    </dgm:pt>
    <dgm:pt modelId="{DA6FA346-7DA3-4DF0-B932-57D7DD7EA1F5}" type="pres">
      <dgm:prSet presAssocID="{E1243686-1B82-4BB8-BB75-BEE9D0014B28}" presName="dummyConnPt" presStyleCnt="0"/>
      <dgm:spPr/>
    </dgm:pt>
    <dgm:pt modelId="{6E5F0DCF-186E-4F25-82AF-51E08FDFA6F3}" type="pres">
      <dgm:prSet presAssocID="{E1243686-1B82-4BB8-BB75-BEE9D0014B28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DDFD29-54DE-4067-B3A4-93BEE4EDE2E7}" type="pres">
      <dgm:prSet presAssocID="{ABF904A0-CA92-4531-AF6D-9E7C470CE8C0}" presName="sibTrans" presStyleLbl="bgSibTrans2D1" presStyleIdx="0" presStyleCnt="7"/>
      <dgm:spPr/>
      <dgm:t>
        <a:bodyPr/>
        <a:lstStyle/>
        <a:p>
          <a:endParaRPr lang="ru-RU"/>
        </a:p>
      </dgm:t>
    </dgm:pt>
    <dgm:pt modelId="{7750532E-B007-4A00-A611-113812BC55D6}" type="pres">
      <dgm:prSet presAssocID="{135E2906-BC3E-40B8-A805-809781C36023}" presName="compNode" presStyleCnt="0"/>
      <dgm:spPr/>
    </dgm:pt>
    <dgm:pt modelId="{6F2A7437-3AA1-448D-940C-89164DC1C857}" type="pres">
      <dgm:prSet presAssocID="{135E2906-BC3E-40B8-A805-809781C36023}" presName="dummyConnPt" presStyleCnt="0"/>
      <dgm:spPr/>
    </dgm:pt>
    <dgm:pt modelId="{5B49A789-7A11-44BA-87BB-14CAE6A1A78C}" type="pres">
      <dgm:prSet presAssocID="{135E2906-BC3E-40B8-A805-809781C36023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19B760-5C67-4073-AF1C-DEA94A52CB01}" type="pres">
      <dgm:prSet presAssocID="{C01ECAE9-C6D3-4C82-BF84-669C065D8E8E}" presName="sibTrans" presStyleLbl="bgSibTrans2D1" presStyleIdx="1" presStyleCnt="7"/>
      <dgm:spPr/>
      <dgm:t>
        <a:bodyPr/>
        <a:lstStyle/>
        <a:p>
          <a:endParaRPr lang="ru-RU"/>
        </a:p>
      </dgm:t>
    </dgm:pt>
    <dgm:pt modelId="{126C5C13-178F-4156-9F18-5897E87DCE87}" type="pres">
      <dgm:prSet presAssocID="{8385E377-6C37-47C7-90ED-8F34C99FAEE2}" presName="compNode" presStyleCnt="0"/>
      <dgm:spPr/>
    </dgm:pt>
    <dgm:pt modelId="{8BBE6703-23AC-4E36-AFEE-3EABDA365FFA}" type="pres">
      <dgm:prSet presAssocID="{8385E377-6C37-47C7-90ED-8F34C99FAEE2}" presName="dummyConnPt" presStyleCnt="0"/>
      <dgm:spPr/>
    </dgm:pt>
    <dgm:pt modelId="{16C3AC87-82F4-491B-A25A-70375C46466A}" type="pres">
      <dgm:prSet presAssocID="{8385E377-6C37-47C7-90ED-8F34C99FAEE2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8B3590-4BFF-421B-9D9F-270C25F5A326}" type="pres">
      <dgm:prSet presAssocID="{072958BE-8271-4CCF-AE67-12C6D970FDF7}" presName="sibTrans" presStyleLbl="bgSibTrans2D1" presStyleIdx="2" presStyleCnt="7"/>
      <dgm:spPr/>
      <dgm:t>
        <a:bodyPr/>
        <a:lstStyle/>
        <a:p>
          <a:endParaRPr lang="ru-RU"/>
        </a:p>
      </dgm:t>
    </dgm:pt>
    <dgm:pt modelId="{11EA6194-8BF8-453C-8FE5-B58587F3A111}" type="pres">
      <dgm:prSet presAssocID="{858DB191-9B3C-4831-BDAF-93C74F87C543}" presName="compNode" presStyleCnt="0"/>
      <dgm:spPr/>
    </dgm:pt>
    <dgm:pt modelId="{9EF1B534-AE4C-40D7-9707-65296830C0D1}" type="pres">
      <dgm:prSet presAssocID="{858DB191-9B3C-4831-BDAF-93C74F87C543}" presName="dummyConnPt" presStyleCnt="0"/>
      <dgm:spPr/>
    </dgm:pt>
    <dgm:pt modelId="{278E21D6-6792-42C8-900F-C30511CD9626}" type="pres">
      <dgm:prSet presAssocID="{858DB191-9B3C-4831-BDAF-93C74F87C543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D82AEE-0E8C-484E-97EC-C51DE96AF53C}" type="pres">
      <dgm:prSet presAssocID="{540C36EE-B7C4-433A-B5B9-4C0F1ADE72C5}" presName="sibTrans" presStyleLbl="bgSibTrans2D1" presStyleIdx="3" presStyleCnt="7"/>
      <dgm:spPr/>
      <dgm:t>
        <a:bodyPr/>
        <a:lstStyle/>
        <a:p>
          <a:endParaRPr lang="ru-RU"/>
        </a:p>
      </dgm:t>
    </dgm:pt>
    <dgm:pt modelId="{A598AF05-D52E-40F9-A24D-205D1C151C99}" type="pres">
      <dgm:prSet presAssocID="{1120BC98-EC40-41EA-916A-BED40687DD75}" presName="compNode" presStyleCnt="0"/>
      <dgm:spPr/>
    </dgm:pt>
    <dgm:pt modelId="{3A5A1D34-647D-4C14-81C3-B6178DD6E4D5}" type="pres">
      <dgm:prSet presAssocID="{1120BC98-EC40-41EA-916A-BED40687DD75}" presName="dummyConnPt" presStyleCnt="0"/>
      <dgm:spPr/>
    </dgm:pt>
    <dgm:pt modelId="{7888A2AB-BD72-406E-8864-9D2E70FDAC39}" type="pres">
      <dgm:prSet presAssocID="{1120BC98-EC40-41EA-916A-BED40687DD75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2C66F4-2A2D-4175-8B3F-6331E235B480}" type="pres">
      <dgm:prSet presAssocID="{A9302652-CC5F-4C58-B09B-E2026EC01B14}" presName="sibTrans" presStyleLbl="bgSibTrans2D1" presStyleIdx="4" presStyleCnt="7"/>
      <dgm:spPr/>
      <dgm:t>
        <a:bodyPr/>
        <a:lstStyle/>
        <a:p>
          <a:endParaRPr lang="ru-RU"/>
        </a:p>
      </dgm:t>
    </dgm:pt>
    <dgm:pt modelId="{F31E6B89-926F-49D1-9092-0C3AACA01A1E}" type="pres">
      <dgm:prSet presAssocID="{93BBEFF8-5C0F-421C-92D1-F1A14D7AB19C}" presName="compNode" presStyleCnt="0"/>
      <dgm:spPr/>
    </dgm:pt>
    <dgm:pt modelId="{06E6EEB6-A99B-47FF-9C49-F189E99CF355}" type="pres">
      <dgm:prSet presAssocID="{93BBEFF8-5C0F-421C-92D1-F1A14D7AB19C}" presName="dummyConnPt" presStyleCnt="0"/>
      <dgm:spPr/>
    </dgm:pt>
    <dgm:pt modelId="{592AACC3-033D-497A-975F-ADA25385620E}" type="pres">
      <dgm:prSet presAssocID="{93BBEFF8-5C0F-421C-92D1-F1A14D7AB19C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8F62DF-BF40-4D13-A995-F7E82876A0DF}" type="pres">
      <dgm:prSet presAssocID="{3EDDC693-32CC-4AA5-9694-C1BFB6B34A38}" presName="sibTrans" presStyleLbl="bgSibTrans2D1" presStyleIdx="5" presStyleCnt="7"/>
      <dgm:spPr/>
      <dgm:t>
        <a:bodyPr/>
        <a:lstStyle/>
        <a:p>
          <a:endParaRPr lang="ru-RU"/>
        </a:p>
      </dgm:t>
    </dgm:pt>
    <dgm:pt modelId="{849CA2A2-3A76-4246-B360-24826C67000C}" type="pres">
      <dgm:prSet presAssocID="{44F99D76-C57B-47C7-B11C-9BA6FD072F3F}" presName="compNode" presStyleCnt="0"/>
      <dgm:spPr/>
    </dgm:pt>
    <dgm:pt modelId="{0E89B110-8F80-4FFD-A187-7D2965A5F713}" type="pres">
      <dgm:prSet presAssocID="{44F99D76-C57B-47C7-B11C-9BA6FD072F3F}" presName="dummyConnPt" presStyleCnt="0"/>
      <dgm:spPr/>
    </dgm:pt>
    <dgm:pt modelId="{3F031061-516F-4A19-B02E-8177C4FF12AB}" type="pres">
      <dgm:prSet presAssocID="{44F99D76-C57B-47C7-B11C-9BA6FD072F3F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874F6F-6F5B-45D4-8E82-D40CE9615D94}" type="pres">
      <dgm:prSet presAssocID="{19B47A50-40FF-430A-A64A-07E563A2E3A3}" presName="sibTrans" presStyleLbl="bgSibTrans2D1" presStyleIdx="6" presStyleCnt="7"/>
      <dgm:spPr/>
      <dgm:t>
        <a:bodyPr/>
        <a:lstStyle/>
        <a:p>
          <a:endParaRPr lang="ru-RU"/>
        </a:p>
      </dgm:t>
    </dgm:pt>
    <dgm:pt modelId="{13271CEF-1870-4203-BCA5-2A8AA4A30730}" type="pres">
      <dgm:prSet presAssocID="{34D5EAE2-9DB2-4C19-89B2-94F8C464107B}" presName="compNode" presStyleCnt="0"/>
      <dgm:spPr/>
    </dgm:pt>
    <dgm:pt modelId="{20614787-4AE2-4F26-8B59-CA47034F3E46}" type="pres">
      <dgm:prSet presAssocID="{34D5EAE2-9DB2-4C19-89B2-94F8C464107B}" presName="dummyConnPt" presStyleCnt="0"/>
      <dgm:spPr/>
    </dgm:pt>
    <dgm:pt modelId="{1C93061D-8F2F-4CB4-BCCC-7C2212B2D19D}" type="pres">
      <dgm:prSet presAssocID="{34D5EAE2-9DB2-4C19-89B2-94F8C464107B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FFB5C51-C6BE-482C-93A6-E2678B4656EC}" type="presOf" srcId="{540C36EE-B7C4-433A-B5B9-4C0F1ADE72C5}" destId="{CAD82AEE-0E8C-484E-97EC-C51DE96AF53C}" srcOrd="0" destOrd="0" presId="urn:microsoft.com/office/officeart/2005/8/layout/bProcess4"/>
    <dgm:cxn modelId="{0353D12A-ECBC-427A-8A2C-7EE17314E09C}" type="presOf" srcId="{E1243686-1B82-4BB8-BB75-BEE9D0014B28}" destId="{6E5F0DCF-186E-4F25-82AF-51E08FDFA6F3}" srcOrd="0" destOrd="0" presId="urn:microsoft.com/office/officeart/2005/8/layout/bProcess4"/>
    <dgm:cxn modelId="{8E3B715B-FD17-4A74-9C6F-3CDDABF980CA}" srcId="{77FB35AD-1C15-41B7-B9B8-05DA34C9B08C}" destId="{858DB191-9B3C-4831-BDAF-93C74F87C543}" srcOrd="3" destOrd="0" parTransId="{2A52FA5A-C4A8-42CA-9F24-40370A84B92F}" sibTransId="{540C36EE-B7C4-433A-B5B9-4C0F1ADE72C5}"/>
    <dgm:cxn modelId="{8FE5BAD8-D4B6-405E-9FD3-3192A7E51E2E}" type="presOf" srcId="{ABF904A0-CA92-4531-AF6D-9E7C470CE8C0}" destId="{6DDDFD29-54DE-4067-B3A4-93BEE4EDE2E7}" srcOrd="0" destOrd="0" presId="urn:microsoft.com/office/officeart/2005/8/layout/bProcess4"/>
    <dgm:cxn modelId="{E3FDC3B7-020A-4FFD-99B5-B4DCD0B4BF5D}" type="presOf" srcId="{19B47A50-40FF-430A-A64A-07E563A2E3A3}" destId="{5E874F6F-6F5B-45D4-8E82-D40CE9615D94}" srcOrd="0" destOrd="0" presId="urn:microsoft.com/office/officeart/2005/8/layout/bProcess4"/>
    <dgm:cxn modelId="{2F11DDB6-7A3F-4517-9C6C-8C5220151F20}" type="presOf" srcId="{C01ECAE9-C6D3-4C82-BF84-669C065D8E8E}" destId="{5719B760-5C67-4073-AF1C-DEA94A52CB01}" srcOrd="0" destOrd="0" presId="urn:microsoft.com/office/officeart/2005/8/layout/bProcess4"/>
    <dgm:cxn modelId="{AB6076AC-8A76-4873-88BF-2CA9B11AAAF7}" type="presOf" srcId="{34D5EAE2-9DB2-4C19-89B2-94F8C464107B}" destId="{1C93061D-8F2F-4CB4-BCCC-7C2212B2D19D}" srcOrd="0" destOrd="0" presId="urn:microsoft.com/office/officeart/2005/8/layout/bProcess4"/>
    <dgm:cxn modelId="{1DA2BFEB-F4F3-447A-9D57-6B48D4CF38D7}" type="presOf" srcId="{A9302652-CC5F-4C58-B09B-E2026EC01B14}" destId="{2B2C66F4-2A2D-4175-8B3F-6331E235B480}" srcOrd="0" destOrd="0" presId="urn:microsoft.com/office/officeart/2005/8/layout/bProcess4"/>
    <dgm:cxn modelId="{250CB64A-39D3-413D-B9C0-BAFC5D37B558}" type="presOf" srcId="{8385E377-6C37-47C7-90ED-8F34C99FAEE2}" destId="{16C3AC87-82F4-491B-A25A-70375C46466A}" srcOrd="0" destOrd="0" presId="urn:microsoft.com/office/officeart/2005/8/layout/bProcess4"/>
    <dgm:cxn modelId="{7AA71DE6-FFE8-4108-BD7F-5EFE67F7884B}" type="presOf" srcId="{77FB35AD-1C15-41B7-B9B8-05DA34C9B08C}" destId="{4CEFA330-629D-4CAD-B491-EFF52C30A341}" srcOrd="0" destOrd="0" presId="urn:microsoft.com/office/officeart/2005/8/layout/bProcess4"/>
    <dgm:cxn modelId="{1D323B7D-BCF8-4C49-977D-0D66173F8F0F}" type="presOf" srcId="{44F99D76-C57B-47C7-B11C-9BA6FD072F3F}" destId="{3F031061-516F-4A19-B02E-8177C4FF12AB}" srcOrd="0" destOrd="0" presId="urn:microsoft.com/office/officeart/2005/8/layout/bProcess4"/>
    <dgm:cxn modelId="{86675D77-D7B4-4324-A952-6B8E08A06F68}" type="presOf" srcId="{858DB191-9B3C-4831-BDAF-93C74F87C543}" destId="{278E21D6-6792-42C8-900F-C30511CD9626}" srcOrd="0" destOrd="0" presId="urn:microsoft.com/office/officeart/2005/8/layout/bProcess4"/>
    <dgm:cxn modelId="{74D3E97C-950F-4F6C-BA82-1473FCE8A048}" type="presOf" srcId="{3EDDC693-32CC-4AA5-9694-C1BFB6B34A38}" destId="{EE8F62DF-BF40-4D13-A995-F7E82876A0DF}" srcOrd="0" destOrd="0" presId="urn:microsoft.com/office/officeart/2005/8/layout/bProcess4"/>
    <dgm:cxn modelId="{3B68414D-DD7E-4FFA-B38E-7605A8551365}" type="presOf" srcId="{93BBEFF8-5C0F-421C-92D1-F1A14D7AB19C}" destId="{592AACC3-033D-497A-975F-ADA25385620E}" srcOrd="0" destOrd="0" presId="urn:microsoft.com/office/officeart/2005/8/layout/bProcess4"/>
    <dgm:cxn modelId="{DB415C61-3E4D-435B-A84F-FF46D6C3974B}" type="presOf" srcId="{1120BC98-EC40-41EA-916A-BED40687DD75}" destId="{7888A2AB-BD72-406E-8864-9D2E70FDAC39}" srcOrd="0" destOrd="0" presId="urn:microsoft.com/office/officeart/2005/8/layout/bProcess4"/>
    <dgm:cxn modelId="{9CBD8983-BCA5-416C-BD2C-7EADDC2A23B5}" srcId="{77FB35AD-1C15-41B7-B9B8-05DA34C9B08C}" destId="{44F99D76-C57B-47C7-B11C-9BA6FD072F3F}" srcOrd="6" destOrd="0" parTransId="{A705302A-D910-4B28-828D-084117B51DEB}" sibTransId="{19B47A50-40FF-430A-A64A-07E563A2E3A3}"/>
    <dgm:cxn modelId="{ADD6A496-E382-4D5E-A75B-9C37DCC67A76}" srcId="{77FB35AD-1C15-41B7-B9B8-05DA34C9B08C}" destId="{8385E377-6C37-47C7-90ED-8F34C99FAEE2}" srcOrd="2" destOrd="0" parTransId="{6365AC02-1413-4651-8E67-0E59AEA42C3E}" sibTransId="{072958BE-8271-4CCF-AE67-12C6D970FDF7}"/>
    <dgm:cxn modelId="{FF78310C-DB54-447C-9094-9DCE2FC5D7C9}" srcId="{77FB35AD-1C15-41B7-B9B8-05DA34C9B08C}" destId="{135E2906-BC3E-40B8-A805-809781C36023}" srcOrd="1" destOrd="0" parTransId="{F8A032E9-9B47-415A-8D8F-8591E65F7E56}" sibTransId="{C01ECAE9-C6D3-4C82-BF84-669C065D8E8E}"/>
    <dgm:cxn modelId="{31597CBA-2E12-434E-9868-D4EB744A0F05}" type="presOf" srcId="{072958BE-8271-4CCF-AE67-12C6D970FDF7}" destId="{9F8B3590-4BFF-421B-9D9F-270C25F5A326}" srcOrd="0" destOrd="0" presId="urn:microsoft.com/office/officeart/2005/8/layout/bProcess4"/>
    <dgm:cxn modelId="{4FE688C7-A9B5-429F-9F43-F3CE49A04199}" srcId="{77FB35AD-1C15-41B7-B9B8-05DA34C9B08C}" destId="{93BBEFF8-5C0F-421C-92D1-F1A14D7AB19C}" srcOrd="5" destOrd="0" parTransId="{63DFAD2C-2DA3-4341-A280-0E6473B662B0}" sibTransId="{3EDDC693-32CC-4AA5-9694-C1BFB6B34A38}"/>
    <dgm:cxn modelId="{0D3AD90F-B951-4BD8-9092-D3B8C54B0423}" type="presOf" srcId="{135E2906-BC3E-40B8-A805-809781C36023}" destId="{5B49A789-7A11-44BA-87BB-14CAE6A1A78C}" srcOrd="0" destOrd="0" presId="urn:microsoft.com/office/officeart/2005/8/layout/bProcess4"/>
    <dgm:cxn modelId="{96B549B2-3C3C-4741-A214-9FE01C00BFC6}" srcId="{77FB35AD-1C15-41B7-B9B8-05DA34C9B08C}" destId="{1120BC98-EC40-41EA-916A-BED40687DD75}" srcOrd="4" destOrd="0" parTransId="{135F42C1-651C-4E54-8407-F6D4155C8BC3}" sibTransId="{A9302652-CC5F-4C58-B09B-E2026EC01B14}"/>
    <dgm:cxn modelId="{065FF0AB-06A7-49E1-B7AE-AF875DDE26EE}" srcId="{77FB35AD-1C15-41B7-B9B8-05DA34C9B08C}" destId="{E1243686-1B82-4BB8-BB75-BEE9D0014B28}" srcOrd="0" destOrd="0" parTransId="{175FE7A8-8009-43B8-9764-092B6FF47047}" sibTransId="{ABF904A0-CA92-4531-AF6D-9E7C470CE8C0}"/>
    <dgm:cxn modelId="{A935CB22-EFC6-4EFD-8C32-12C419A2209E}" srcId="{77FB35AD-1C15-41B7-B9B8-05DA34C9B08C}" destId="{34D5EAE2-9DB2-4C19-89B2-94F8C464107B}" srcOrd="7" destOrd="0" parTransId="{C20EE3F9-49D4-4076-BB3D-6BC131041961}" sibTransId="{3E9A15E9-557F-41B7-9B9B-53920EE0C49D}"/>
    <dgm:cxn modelId="{214748A9-3A2B-4DC0-9157-B1C53E0A38BF}" type="presParOf" srcId="{4CEFA330-629D-4CAD-B491-EFF52C30A341}" destId="{D519978E-F3CE-453B-96CF-06BF41D6FA41}" srcOrd="0" destOrd="0" presId="urn:microsoft.com/office/officeart/2005/8/layout/bProcess4"/>
    <dgm:cxn modelId="{09EDE004-438F-47D2-8D28-725365F4FE68}" type="presParOf" srcId="{D519978E-F3CE-453B-96CF-06BF41D6FA41}" destId="{DA6FA346-7DA3-4DF0-B932-57D7DD7EA1F5}" srcOrd="0" destOrd="0" presId="urn:microsoft.com/office/officeart/2005/8/layout/bProcess4"/>
    <dgm:cxn modelId="{0DB83B92-8708-44FA-8241-135A119ADB8E}" type="presParOf" srcId="{D519978E-F3CE-453B-96CF-06BF41D6FA41}" destId="{6E5F0DCF-186E-4F25-82AF-51E08FDFA6F3}" srcOrd="1" destOrd="0" presId="urn:microsoft.com/office/officeart/2005/8/layout/bProcess4"/>
    <dgm:cxn modelId="{CA4D9496-3773-4680-99E9-FCA3607758C7}" type="presParOf" srcId="{4CEFA330-629D-4CAD-B491-EFF52C30A341}" destId="{6DDDFD29-54DE-4067-B3A4-93BEE4EDE2E7}" srcOrd="1" destOrd="0" presId="urn:microsoft.com/office/officeart/2005/8/layout/bProcess4"/>
    <dgm:cxn modelId="{4D712D7D-2843-4908-86A4-F026674DDCFD}" type="presParOf" srcId="{4CEFA330-629D-4CAD-B491-EFF52C30A341}" destId="{7750532E-B007-4A00-A611-113812BC55D6}" srcOrd="2" destOrd="0" presId="urn:microsoft.com/office/officeart/2005/8/layout/bProcess4"/>
    <dgm:cxn modelId="{F15241F0-D5CC-42FE-9709-A056B1713840}" type="presParOf" srcId="{7750532E-B007-4A00-A611-113812BC55D6}" destId="{6F2A7437-3AA1-448D-940C-89164DC1C857}" srcOrd="0" destOrd="0" presId="urn:microsoft.com/office/officeart/2005/8/layout/bProcess4"/>
    <dgm:cxn modelId="{CCFA0DAB-7014-4888-BBFF-65F55F951CFA}" type="presParOf" srcId="{7750532E-B007-4A00-A611-113812BC55D6}" destId="{5B49A789-7A11-44BA-87BB-14CAE6A1A78C}" srcOrd="1" destOrd="0" presId="urn:microsoft.com/office/officeart/2005/8/layout/bProcess4"/>
    <dgm:cxn modelId="{D2D0F827-937E-4EF6-9684-EE92A468958C}" type="presParOf" srcId="{4CEFA330-629D-4CAD-B491-EFF52C30A341}" destId="{5719B760-5C67-4073-AF1C-DEA94A52CB01}" srcOrd="3" destOrd="0" presId="urn:microsoft.com/office/officeart/2005/8/layout/bProcess4"/>
    <dgm:cxn modelId="{250BD736-AA3C-4A19-8D94-AE59B991519D}" type="presParOf" srcId="{4CEFA330-629D-4CAD-B491-EFF52C30A341}" destId="{126C5C13-178F-4156-9F18-5897E87DCE87}" srcOrd="4" destOrd="0" presId="urn:microsoft.com/office/officeart/2005/8/layout/bProcess4"/>
    <dgm:cxn modelId="{60FB0F21-282B-4A06-85BD-492EB449907D}" type="presParOf" srcId="{126C5C13-178F-4156-9F18-5897E87DCE87}" destId="{8BBE6703-23AC-4E36-AFEE-3EABDA365FFA}" srcOrd="0" destOrd="0" presId="urn:microsoft.com/office/officeart/2005/8/layout/bProcess4"/>
    <dgm:cxn modelId="{3859AB33-2F4A-4E16-AB8F-01857A857F7C}" type="presParOf" srcId="{126C5C13-178F-4156-9F18-5897E87DCE87}" destId="{16C3AC87-82F4-491B-A25A-70375C46466A}" srcOrd="1" destOrd="0" presId="urn:microsoft.com/office/officeart/2005/8/layout/bProcess4"/>
    <dgm:cxn modelId="{193AA68C-9049-49A8-9DDB-F430CAC9BDD4}" type="presParOf" srcId="{4CEFA330-629D-4CAD-B491-EFF52C30A341}" destId="{9F8B3590-4BFF-421B-9D9F-270C25F5A326}" srcOrd="5" destOrd="0" presId="urn:microsoft.com/office/officeart/2005/8/layout/bProcess4"/>
    <dgm:cxn modelId="{24D0E72A-7A1D-4B13-9147-FA9D204B2A96}" type="presParOf" srcId="{4CEFA330-629D-4CAD-B491-EFF52C30A341}" destId="{11EA6194-8BF8-453C-8FE5-B58587F3A111}" srcOrd="6" destOrd="0" presId="urn:microsoft.com/office/officeart/2005/8/layout/bProcess4"/>
    <dgm:cxn modelId="{AFC30A25-4D9A-4AE0-A0DD-A7503AD9EDF8}" type="presParOf" srcId="{11EA6194-8BF8-453C-8FE5-B58587F3A111}" destId="{9EF1B534-AE4C-40D7-9707-65296830C0D1}" srcOrd="0" destOrd="0" presId="urn:microsoft.com/office/officeart/2005/8/layout/bProcess4"/>
    <dgm:cxn modelId="{D8B182FF-4DBF-479B-8B53-CDF4A1B3E9C9}" type="presParOf" srcId="{11EA6194-8BF8-453C-8FE5-B58587F3A111}" destId="{278E21D6-6792-42C8-900F-C30511CD9626}" srcOrd="1" destOrd="0" presId="urn:microsoft.com/office/officeart/2005/8/layout/bProcess4"/>
    <dgm:cxn modelId="{1C188947-7B35-4590-970C-DA39670696AC}" type="presParOf" srcId="{4CEFA330-629D-4CAD-B491-EFF52C30A341}" destId="{CAD82AEE-0E8C-484E-97EC-C51DE96AF53C}" srcOrd="7" destOrd="0" presId="urn:microsoft.com/office/officeart/2005/8/layout/bProcess4"/>
    <dgm:cxn modelId="{80D83CB7-7C5C-47D8-B340-27481E3858FB}" type="presParOf" srcId="{4CEFA330-629D-4CAD-B491-EFF52C30A341}" destId="{A598AF05-D52E-40F9-A24D-205D1C151C99}" srcOrd="8" destOrd="0" presId="urn:microsoft.com/office/officeart/2005/8/layout/bProcess4"/>
    <dgm:cxn modelId="{39AAAFA5-98A3-49AE-8576-E36A39BDCE70}" type="presParOf" srcId="{A598AF05-D52E-40F9-A24D-205D1C151C99}" destId="{3A5A1D34-647D-4C14-81C3-B6178DD6E4D5}" srcOrd="0" destOrd="0" presId="urn:microsoft.com/office/officeart/2005/8/layout/bProcess4"/>
    <dgm:cxn modelId="{E06640E5-83B1-4ABD-BC8E-66F2A042549A}" type="presParOf" srcId="{A598AF05-D52E-40F9-A24D-205D1C151C99}" destId="{7888A2AB-BD72-406E-8864-9D2E70FDAC39}" srcOrd="1" destOrd="0" presId="urn:microsoft.com/office/officeart/2005/8/layout/bProcess4"/>
    <dgm:cxn modelId="{8B7E6DBF-01EB-42E5-ACE6-A4FEE3AABA66}" type="presParOf" srcId="{4CEFA330-629D-4CAD-B491-EFF52C30A341}" destId="{2B2C66F4-2A2D-4175-8B3F-6331E235B480}" srcOrd="9" destOrd="0" presId="urn:microsoft.com/office/officeart/2005/8/layout/bProcess4"/>
    <dgm:cxn modelId="{6EDF382C-A8EF-4269-BD7D-A11A2E601967}" type="presParOf" srcId="{4CEFA330-629D-4CAD-B491-EFF52C30A341}" destId="{F31E6B89-926F-49D1-9092-0C3AACA01A1E}" srcOrd="10" destOrd="0" presId="urn:microsoft.com/office/officeart/2005/8/layout/bProcess4"/>
    <dgm:cxn modelId="{E6D2C907-4DB7-4FB9-86EB-531D189C660D}" type="presParOf" srcId="{F31E6B89-926F-49D1-9092-0C3AACA01A1E}" destId="{06E6EEB6-A99B-47FF-9C49-F189E99CF355}" srcOrd="0" destOrd="0" presId="urn:microsoft.com/office/officeart/2005/8/layout/bProcess4"/>
    <dgm:cxn modelId="{95C2FD1E-15E2-48DD-9C7A-50C28D6883B7}" type="presParOf" srcId="{F31E6B89-926F-49D1-9092-0C3AACA01A1E}" destId="{592AACC3-033D-497A-975F-ADA25385620E}" srcOrd="1" destOrd="0" presId="urn:microsoft.com/office/officeart/2005/8/layout/bProcess4"/>
    <dgm:cxn modelId="{A8C042D3-E499-442F-A100-72EAA29A513D}" type="presParOf" srcId="{4CEFA330-629D-4CAD-B491-EFF52C30A341}" destId="{EE8F62DF-BF40-4D13-A995-F7E82876A0DF}" srcOrd="11" destOrd="0" presId="urn:microsoft.com/office/officeart/2005/8/layout/bProcess4"/>
    <dgm:cxn modelId="{034CB599-316A-43D8-9385-4BC083D79A76}" type="presParOf" srcId="{4CEFA330-629D-4CAD-B491-EFF52C30A341}" destId="{849CA2A2-3A76-4246-B360-24826C67000C}" srcOrd="12" destOrd="0" presId="urn:microsoft.com/office/officeart/2005/8/layout/bProcess4"/>
    <dgm:cxn modelId="{31109B0F-819E-4ED6-9644-B6149752EAE7}" type="presParOf" srcId="{849CA2A2-3A76-4246-B360-24826C67000C}" destId="{0E89B110-8F80-4FFD-A187-7D2965A5F713}" srcOrd="0" destOrd="0" presId="urn:microsoft.com/office/officeart/2005/8/layout/bProcess4"/>
    <dgm:cxn modelId="{5C110CC6-0651-40DF-A48A-E544A1080033}" type="presParOf" srcId="{849CA2A2-3A76-4246-B360-24826C67000C}" destId="{3F031061-516F-4A19-B02E-8177C4FF12AB}" srcOrd="1" destOrd="0" presId="urn:microsoft.com/office/officeart/2005/8/layout/bProcess4"/>
    <dgm:cxn modelId="{030D23E0-1FFD-44AF-9A9F-53AED7CF92FE}" type="presParOf" srcId="{4CEFA330-629D-4CAD-B491-EFF52C30A341}" destId="{5E874F6F-6F5B-45D4-8E82-D40CE9615D94}" srcOrd="13" destOrd="0" presId="urn:microsoft.com/office/officeart/2005/8/layout/bProcess4"/>
    <dgm:cxn modelId="{5011D776-F94B-45AE-9618-2FEE60C1ED87}" type="presParOf" srcId="{4CEFA330-629D-4CAD-B491-EFF52C30A341}" destId="{13271CEF-1870-4203-BCA5-2A8AA4A30730}" srcOrd="14" destOrd="0" presId="urn:microsoft.com/office/officeart/2005/8/layout/bProcess4"/>
    <dgm:cxn modelId="{DEB4D1EB-16B6-4DE4-8443-7EDE903A3043}" type="presParOf" srcId="{13271CEF-1870-4203-BCA5-2A8AA4A30730}" destId="{20614787-4AE2-4F26-8B59-CA47034F3E46}" srcOrd="0" destOrd="0" presId="urn:microsoft.com/office/officeart/2005/8/layout/bProcess4"/>
    <dgm:cxn modelId="{6D711D2B-AEB8-4B38-B3D4-05575AB76EF8}" type="presParOf" srcId="{13271CEF-1870-4203-BCA5-2A8AA4A30730}" destId="{1C93061D-8F2F-4CB4-BCCC-7C2212B2D19D}" srcOrd="1" destOrd="0" presId="urn:microsoft.com/office/officeart/2005/8/layout/bProcess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894EE-DB66-4262-9E74-E4463E8CC65C}" type="datetimeFigureOut">
              <a:rPr lang="ru-RU" smtClean="0"/>
              <a:t>05.11.2008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E8C1A-067D-4587-AC1F-19C9D2C1F9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894EE-DB66-4262-9E74-E4463E8CC65C}" type="datetimeFigureOut">
              <a:rPr lang="ru-RU" smtClean="0"/>
              <a:t>05.11.2008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E8C1A-067D-4587-AC1F-19C9D2C1F9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894EE-DB66-4262-9E74-E4463E8CC65C}" type="datetimeFigureOut">
              <a:rPr lang="ru-RU" smtClean="0"/>
              <a:t>05.11.2008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E8C1A-067D-4587-AC1F-19C9D2C1F9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894EE-DB66-4262-9E74-E4463E8CC65C}" type="datetimeFigureOut">
              <a:rPr lang="ru-RU" smtClean="0"/>
              <a:t>05.11.2008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E8C1A-067D-4587-AC1F-19C9D2C1F9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894EE-DB66-4262-9E74-E4463E8CC65C}" type="datetimeFigureOut">
              <a:rPr lang="ru-RU" smtClean="0"/>
              <a:t>05.11.2008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E8C1A-067D-4587-AC1F-19C9D2C1F9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894EE-DB66-4262-9E74-E4463E8CC65C}" type="datetimeFigureOut">
              <a:rPr lang="ru-RU" smtClean="0"/>
              <a:t>05.11.2008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E8C1A-067D-4587-AC1F-19C9D2C1F9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894EE-DB66-4262-9E74-E4463E8CC65C}" type="datetimeFigureOut">
              <a:rPr lang="ru-RU" smtClean="0"/>
              <a:t>05.11.2008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E8C1A-067D-4587-AC1F-19C9D2C1F9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894EE-DB66-4262-9E74-E4463E8CC65C}" type="datetimeFigureOut">
              <a:rPr lang="ru-RU" smtClean="0"/>
              <a:t>05.11.2008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E8C1A-067D-4587-AC1F-19C9D2C1F9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894EE-DB66-4262-9E74-E4463E8CC65C}" type="datetimeFigureOut">
              <a:rPr lang="ru-RU" smtClean="0"/>
              <a:t>05.11.2008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E8C1A-067D-4587-AC1F-19C9D2C1F9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894EE-DB66-4262-9E74-E4463E8CC65C}" type="datetimeFigureOut">
              <a:rPr lang="ru-RU" smtClean="0"/>
              <a:t>05.11.2008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E8C1A-067D-4587-AC1F-19C9D2C1F9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894EE-DB66-4262-9E74-E4463E8CC65C}" type="datetimeFigureOut">
              <a:rPr lang="ru-RU" smtClean="0"/>
              <a:t>05.11.2008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DFE8C1A-067D-4587-AC1F-19C9D2C1F99A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50894EE-DB66-4262-9E74-E4463E8CC65C}" type="datetimeFigureOut">
              <a:rPr lang="ru-RU" smtClean="0"/>
              <a:t>05.11.2008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DFE8C1A-067D-4587-AC1F-19C9D2C1F99A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circl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86818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Развитие творческих познавательных способностей учащихся – </a:t>
            </a:r>
            <a:r>
              <a:rPr lang="ru-RU" b="1" dirty="0" smtClean="0"/>
              <a:t>цель деятельности учителя.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Применение различных приёмов активизации учебной деятельности – </a:t>
            </a:r>
            <a:r>
              <a:rPr lang="ru-RU" b="1" dirty="0" smtClean="0"/>
              <a:t>средство достижения этой цели.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9393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0" y="4643446"/>
            <a:ext cx="182880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305800" cy="5582432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Наличие познавательного интереса</a:t>
            </a:r>
            <a:r>
              <a:rPr lang="ru-RU" sz="4000" dirty="0" smtClean="0"/>
              <a:t> – проявляется в стремлении к прочным знаниям по предмету, что связано с волевыми усилиями и напряжением мысли, с применением знаний на практике.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pic>
        <p:nvPicPr>
          <p:cNvPr id="6656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4" y="5143512"/>
            <a:ext cx="1714512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857224" y="857232"/>
          <a:ext cx="7429552" cy="557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1"/>
          <p:cNvSpPr>
            <a:spLocks noChangeArrowheads="1"/>
          </p:cNvSpPr>
          <p:nvPr/>
        </p:nvSpPr>
        <p:spPr bwMode="auto">
          <a:xfrm>
            <a:off x="785786" y="571480"/>
            <a:ext cx="7143800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Формы организации учебной деятельности (Пигусова Н.В.)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Создание в ходе обучения проблемных ситуаций и развёртывание на их основе поисковой деятельности учащихся (Дербенёва Н.В. и Токмакова С.А.)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Использование ИКТ в процессе обучения (Галайда Л.И.)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Использование полученных знаний в конкретной деятельности (Филина Н.А.)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Важным условием развития интереса к предмету являются отношения между учащимися и учителем, которые складываются в процессе обучения.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305800" cy="5214974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>Какими же качествами должен обладать учитель, чтобы его отношения с учащимися содействовали появлению и проявлению интереса к предмету?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686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4714884"/>
            <a:ext cx="177165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305800" cy="5582432"/>
          </a:xfrm>
        </p:spPr>
        <p:txBody>
          <a:bodyPr>
            <a:normAutofit fontScale="90000"/>
          </a:bodyPr>
          <a:lstStyle/>
          <a:p>
            <a:pPr lvl="0"/>
            <a:r>
              <a:rPr lang="ru-RU" sz="4400" b="1" dirty="0" smtClean="0"/>
              <a:t>Эрудиция учителя</a:t>
            </a:r>
            <a:r>
              <a:rPr lang="ru-RU" sz="4400" dirty="0" smtClean="0"/>
              <a:t>, умение предъявлять ученикам необходимые требования и последовательно усложнять ПЗ. Это обеспечивает интеллектуальный настрой в классе и приобщает учащихся к радости познания.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305800" cy="5868184"/>
          </a:xfrm>
        </p:spPr>
        <p:txBody>
          <a:bodyPr/>
          <a:lstStyle/>
          <a:p>
            <a:pPr lvl="0"/>
            <a:r>
              <a:rPr lang="ru-RU" b="1" dirty="0" smtClean="0"/>
              <a:t>Увлечённость предметом и любовь к работе</a:t>
            </a:r>
            <a:r>
              <a:rPr lang="ru-RU" dirty="0" smtClean="0"/>
              <a:t>, умение побуждать учащихся к поиску различных решений познавательных задач.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706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4429132"/>
            <a:ext cx="1143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785794"/>
            <a:ext cx="6715172" cy="5653870"/>
          </a:xfrm>
        </p:spPr>
        <p:txBody>
          <a:bodyPr/>
          <a:lstStyle/>
          <a:p>
            <a:pPr lvl="0"/>
            <a:r>
              <a:rPr lang="ru-RU" b="1" dirty="0" smtClean="0"/>
              <a:t>Доброжелательное отношение к учащимся</a:t>
            </a:r>
            <a:r>
              <a:rPr lang="ru-RU" dirty="0" smtClean="0"/>
              <a:t>, создающее атмосферу полного доверия, участливости.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7270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4643446"/>
            <a:ext cx="2143122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305800" cy="5296680"/>
          </a:xfrm>
        </p:spPr>
        <p:txBody>
          <a:bodyPr>
            <a:normAutofit/>
          </a:bodyPr>
          <a:lstStyle/>
          <a:p>
            <a:pPr lvl="0"/>
            <a:r>
              <a:rPr lang="ru-RU" sz="4000" b="1" dirty="0" smtClean="0"/>
              <a:t>Педагогический оптимизм</a:t>
            </a:r>
            <a:r>
              <a:rPr lang="ru-RU" sz="4000" dirty="0" smtClean="0"/>
              <a:t> – вера в ученика, в его познавательные силы, умение своевременно увидеть и поддержать слабые, едва заметные ростки познавательного интереса и тем побуждать желание узнать и учиться.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737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5357826"/>
            <a:ext cx="1071570" cy="1214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214422"/>
            <a:ext cx="8305800" cy="5010928"/>
          </a:xfrm>
        </p:spPr>
        <p:txBody>
          <a:bodyPr>
            <a:normAutofit fontScale="90000"/>
          </a:bodyPr>
          <a:lstStyle/>
          <a:p>
            <a:r>
              <a:rPr lang="ru-RU" sz="4000" b="1" i="1" dirty="0" smtClean="0"/>
              <a:t>Сниженный уровень требований</a:t>
            </a:r>
            <a:r>
              <a:rPr lang="ru-RU" sz="4000" dirty="0" smtClean="0"/>
              <a:t> к познавательной деятельности учащихся, формальный подход учителя к своей работе, раздражительность учителя ведут к потере у учащихся интереса к предмету, к конфликту с учителем, к разрушению взаимного понимания между учителем и учащимися.</a:t>
            </a:r>
            <a:br>
              <a:rPr lang="ru-RU" sz="4000" dirty="0" smtClean="0"/>
            </a:br>
            <a:endParaRPr lang="ru-RU" sz="4000" dirty="0"/>
          </a:p>
        </p:txBody>
      </p:sp>
      <p:pic>
        <p:nvPicPr>
          <p:cNvPr id="747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2" y="5286388"/>
            <a:ext cx="1285884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285860"/>
            <a:ext cx="8305800" cy="4439448"/>
          </a:xfrm>
        </p:spPr>
        <p:txBody>
          <a:bodyPr>
            <a:normAutofit/>
          </a:bodyPr>
          <a:lstStyle/>
          <a:p>
            <a:r>
              <a:rPr lang="ru-RU" sz="4400" b="1" i="1" dirty="0" smtClean="0"/>
              <a:t>Правильный стиль отношений с учащимися </a:t>
            </a:r>
            <a:r>
              <a:rPr lang="ru-RU" sz="4400" dirty="0" smtClean="0"/>
              <a:t>(деловой, увлечённый, доброжелательный) – основа успеха педагогической деятельности.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0" y="928670"/>
          <a:ext cx="9001156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725308"/>
          </a:xfrm>
        </p:spPr>
        <p:txBody>
          <a:bodyPr>
            <a:normAutofit fontScale="90000"/>
          </a:bodyPr>
          <a:lstStyle/>
          <a:p>
            <a:r>
              <a:rPr lang="ru-RU" sz="3200" b="1" i="1" dirty="0" smtClean="0"/>
              <a:t>«Наука есть наука и ничего не носит в себе. Воспитательный же элемент лежит в преподавании наук, в любви учителя к своей науке и в любовной передаче её, в отношении учителя к ученику. Хочешь наукой воспитать ученика, люби свою науку и знай её, и ученики полюбят и тебя, и науку, и ты воспитаешь их; но ежели ты сам не любишь её, то, сколько бы ты, ни заставлял учить, наука не произведёт воспитательного влияния»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smtClean="0"/>
              <a:t>                                                                       Л.Н. Толстой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305800" cy="578647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Нужно так строить обучение, чтобы</a:t>
            </a:r>
            <a:br>
              <a:rPr lang="ru-RU" dirty="0" smtClean="0"/>
            </a:br>
            <a:r>
              <a:rPr lang="ru-RU" dirty="0" smtClean="0"/>
              <a:t>Ученик понимал и принимал </a:t>
            </a:r>
            <a:r>
              <a:rPr lang="ru-RU" b="1" i="1" dirty="0" smtClean="0"/>
              <a:t>цели поставленные учителем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Чтобы он был активным участником реализации этих целей – </a:t>
            </a:r>
            <a:r>
              <a:rPr lang="ru-RU" b="1" i="1" dirty="0" smtClean="0"/>
              <a:t>субъектом деятельности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5734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4429132"/>
            <a:ext cx="1095375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1142976" y="642918"/>
          <a:ext cx="7143800" cy="6000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>
            <a:spLocks noChangeArrowheads="1"/>
          </p:cNvSpPr>
          <p:nvPr/>
        </p:nvSpPr>
        <p:spPr bwMode="auto">
          <a:xfrm>
            <a:off x="285720" y="1357298"/>
            <a:ext cx="8643998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933575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Сочетание яркости, доходчивости и логичности изложения учебного материала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933575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Максимальная активизация учащихся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933575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Умелое использование самостоятельной работы учащихся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933575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Нахождение наиболее действенных средств влияния на личность ученика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933575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Высокая требовательность и доброжелательность.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305800" cy="564360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Главная функция учителя</a:t>
            </a:r>
            <a:r>
              <a:rPr lang="ru-RU" dirty="0" smtClean="0"/>
              <a:t> – это не передача знаний, а создание определённого эмоционального отношения к этим знаниям, которое обеспечит их активное восприятие и усвоение.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3" name="Рисунок 2" descr="j0195382_0.t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43702" y="4857760"/>
            <a:ext cx="1602872" cy="1714512"/>
          </a:xfrm>
          <a:prstGeom prst="rect">
            <a:avLst/>
          </a:prstGeom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642910" y="1000109"/>
          <a:ext cx="7715304" cy="4500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500174"/>
            <a:ext cx="8305800" cy="535782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Любопытство</a:t>
            </a:r>
            <a:r>
              <a:rPr lang="ru-RU" dirty="0" smtClean="0"/>
              <a:t> – начальная стадия познавательной направленности личности ученика. Объектом деятельности является не содержание предмета, а чисто внешние моменты урока – оборудование, мастерство учителя, формы работы на уроке.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939622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Любознательность</a:t>
            </a:r>
            <a:r>
              <a:rPr lang="ru-RU" sz="3600" dirty="0" smtClean="0"/>
              <a:t> – более совершенная ступень познавательной направленности.  Стремление учащихся глубже ознакомиться с предметом, больше узнать. Ученики много спрашивают, спорят, стараются самостоятельно найти ответы на свои вопросы. Учитель должен так организовать преподавание, чтобы поддержать стремление узнать новое.</a:t>
            </a:r>
            <a:br>
              <a:rPr lang="ru-RU" sz="3600" dirty="0" smtClean="0"/>
            </a:br>
            <a:endParaRPr lang="ru-RU" sz="3600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</TotalTime>
  <Words>549</Words>
  <Application>Microsoft Office PowerPoint</Application>
  <PresentationFormat>Экран (4:3)</PresentationFormat>
  <Paragraphs>46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Поток</vt:lpstr>
      <vt:lpstr>Развитие творческих познавательных способностей учащихся – цель деятельности учителя. Применение различных приёмов активизации учебной деятельности – средство достижения этой цели. </vt:lpstr>
      <vt:lpstr>Слайд 2</vt:lpstr>
      <vt:lpstr>Нужно так строить обучение, чтобы Ученик понимал и принимал цели поставленные учителем Чтобы он был активным участником реализации этих целей – субъектом деятельности. </vt:lpstr>
      <vt:lpstr>Слайд 4</vt:lpstr>
      <vt:lpstr>Слайд 5</vt:lpstr>
      <vt:lpstr>Главная функция учителя – это не передача знаний, а создание определённого эмоционального отношения к этим знаниям, которое обеспечит их активное восприятие и усвоение. </vt:lpstr>
      <vt:lpstr>Слайд 7</vt:lpstr>
      <vt:lpstr>Любопытство – начальная стадия познавательной направленности личности ученика. Объектом деятельности является не содержание предмета, а чисто внешние моменты урока – оборудование, мастерство учителя, формы работы на уроке. </vt:lpstr>
      <vt:lpstr>Любознательность – более совершенная ступень познавательной направленности.  Стремление учащихся глубже ознакомиться с предметом, больше узнать. Ученики много спрашивают, спорят, стараются самостоятельно найти ответы на свои вопросы. Учитель должен так организовать преподавание, чтобы поддержать стремление узнать новое. </vt:lpstr>
      <vt:lpstr>Наличие познавательного интереса – проявляется в стремлении к прочным знаниям по предмету, что связано с волевыми усилиями и напряжением мысли, с применением знаний на практике. </vt:lpstr>
      <vt:lpstr>Слайд 11</vt:lpstr>
      <vt:lpstr>Слайд 12</vt:lpstr>
      <vt:lpstr>Какими же качествами должен обладать учитель, чтобы его отношения с учащимися содействовали появлению и проявлению интереса к предмету? </vt:lpstr>
      <vt:lpstr>Эрудиция учителя, умение предъявлять ученикам необходимые требования и последовательно усложнять ПЗ. Это обеспечивает интеллектуальный настрой в классе и приобщает учащихся к радости познания. </vt:lpstr>
      <vt:lpstr>Увлечённость предметом и любовь к работе, умение побуждать учащихся к поиску различных решений познавательных задач. </vt:lpstr>
      <vt:lpstr>Доброжелательное отношение к учащимся, создающее атмосферу полного доверия, участливости. </vt:lpstr>
      <vt:lpstr>Педагогический оптимизм – вера в ученика, в его познавательные силы, умение своевременно увидеть и поддержать слабые, едва заметные ростки познавательного интереса и тем побуждать желание узнать и учиться. </vt:lpstr>
      <vt:lpstr>Сниженный уровень требований к познавательной деятельности учащихся, формальный подход учителя к своей работе, раздражительность учителя ведут к потере у учащихся интереса к предмету, к конфликту с учителем, к разрушению взаимного понимания между учителем и учащимися. </vt:lpstr>
      <vt:lpstr>Правильный стиль отношений с учащимися (деловой, увлечённый, доброжелательный) – основа успеха педагогической деятельности. </vt:lpstr>
      <vt:lpstr>«Наука есть наука и ничего не носит в себе. Воспитательный же элемент лежит в преподавании наук, в любви учителя к своей науке и в любовной передаче её, в отношении учителя к ученику. Хочешь наукой воспитать ученика, люби свою науку и знай её, и ученики полюбят и тебя, и науку, и ты воспитаешь их; но ежели ты сам не любишь её, то, сколько бы ты, ни заставлял учить, наука не произведёт воспитательного влияния»                                                                         Л.Н. Толстой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творческих познавательных способностей учащихся – цель деятельности учителя. Применение различных приёмов активизации учебной деятельности – средство достижения этой цели. </dc:title>
  <dc:creator>Солодилов Тимоха</dc:creator>
  <cp:lastModifiedBy>Солодилов Тимоха</cp:lastModifiedBy>
  <cp:revision>9</cp:revision>
  <dcterms:created xsi:type="dcterms:W3CDTF">2008-11-05T13:37:28Z</dcterms:created>
  <dcterms:modified xsi:type="dcterms:W3CDTF">2008-11-05T15:05:05Z</dcterms:modified>
</cp:coreProperties>
</file>