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8" r:id="rId4"/>
    <p:sldId id="262" r:id="rId5"/>
    <p:sldId id="270" r:id="rId6"/>
    <p:sldId id="271" r:id="rId7"/>
    <p:sldId id="275" r:id="rId8"/>
    <p:sldId id="258" r:id="rId9"/>
    <p:sldId id="259" r:id="rId10"/>
    <p:sldId id="260" r:id="rId11"/>
    <p:sldId id="261" r:id="rId12"/>
    <p:sldId id="277" r:id="rId13"/>
    <p:sldId id="278" r:id="rId14"/>
    <p:sldId id="264" r:id="rId15"/>
    <p:sldId id="269" r:id="rId16"/>
    <p:sldId id="272" r:id="rId17"/>
    <p:sldId id="273" r:id="rId18"/>
    <p:sldId id="274" r:id="rId19"/>
    <p:sldId id="276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4web.ru/images/8/5795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pt4web.ru/images/8/5795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pt4web.ru/images/8/5795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pt4web.ru/images/8/13388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4web.ru/images/797/26413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pt4web.ru/images/8/13388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pt4web.ru/images/797/26413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pt4web.ru/images/8/13388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 уроку биологии. Строение и жизнедеятельность бактерий. 6 класс. Июдина Л.А. &quot; Официальный сайт школы 18 г.Каз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pt4web.ru/images/8/5795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pt4web.ru/images/8/5795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20</cp:revision>
  <dcterms:created xsi:type="dcterms:W3CDTF">2014-09-02T05:59:56Z</dcterms:created>
  <dcterms:modified xsi:type="dcterms:W3CDTF">2014-09-02T10:14:38Z</dcterms:modified>
</cp:coreProperties>
</file>