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85454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721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878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3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3126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614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3216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9695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155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ТЕКСТЫ С 3-ХДОЛЬНОЙ ПУЛЬСАЦИЕЙ МОЖНО ОСВАИВАТЬ ЧУТЬ ПОЗЖЕ</a:t>
            </a:r>
          </a:p>
        </p:txBody>
      </p:sp>
    </p:spTree>
    <p:extLst>
      <p:ext uri="{BB962C8B-B14F-4D97-AF65-F5344CB8AC3E}">
        <p14:creationId xmlns:p14="http://schemas.microsoft.com/office/powerpoint/2010/main" val="1567776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РАБОТА  С РИТМОМ</a:t>
            </a:r>
          </a:p>
          <a:p>
            <a:pPr rtl="0">
              <a:spcBef>
                <a:spcPts val="0"/>
              </a:spcBef>
              <a:buNone/>
            </a:pPr>
            <a:r>
              <a:rPr lang="ru" sz="3000"/>
              <a:t>НА УРОКЕ СОЛЬФЕДЖИО</a:t>
            </a:r>
          </a:p>
          <a:p>
            <a:pPr rtl="0">
              <a:spcBef>
                <a:spcPts val="0"/>
              </a:spcBef>
              <a:buNone/>
            </a:pPr>
            <a:r>
              <a:rPr lang="ru" sz="3000"/>
              <a:t>В МУЗЫКАЛЬНЫХ КЛАССАХ</a:t>
            </a:r>
          </a:p>
          <a:p>
            <a:pPr rtl="0">
              <a:spcBef>
                <a:spcPts val="0"/>
              </a:spcBef>
              <a:buNone/>
            </a:pPr>
            <a:r>
              <a:rPr lang="ru" sz="3000"/>
              <a:t>ГИМНАЗИИ</a:t>
            </a:r>
          </a:p>
          <a:p>
            <a:pPr>
              <a:spcBef>
                <a:spcPts val="0"/>
              </a:spcBef>
              <a:buNone/>
            </a:pPr>
            <a:r>
              <a:rPr lang="ru" sz="2400"/>
              <a:t>МЕТОД. РАЗРАБОТКА ПЕД. СЫСОЕВОЙ Н.К.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ЧТЕНИЕ С ЛИСТА. РИТМИЧЕСКИЙ КАНОН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Ритм четверть с точкой восьмая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Прохожие сутулятся и капли на окне,</a:t>
            </a:r>
          </a:p>
          <a:p>
            <a:r>
              <a:rPr lang="ru-RU" dirty="0" smtClean="0"/>
              <a:t>А я иду по </a:t>
            </a:r>
            <a:r>
              <a:rPr lang="ru-RU" dirty="0" err="1" smtClean="0"/>
              <a:t>улице,а</a:t>
            </a:r>
            <a:r>
              <a:rPr lang="ru-RU" dirty="0" smtClean="0"/>
              <a:t> дождь идет по мне.</a:t>
            </a:r>
          </a:p>
          <a:p>
            <a:r>
              <a:rPr lang="ru-RU" dirty="0" smtClean="0"/>
              <a:t>                                       (Рената Муха)</a:t>
            </a:r>
          </a:p>
          <a:p>
            <a:r>
              <a:rPr lang="ru-RU" dirty="0" smtClean="0"/>
              <a:t>Этот стишок подходит для работы с пунктирным ритмом из-за ямбической </a:t>
            </a:r>
            <a:r>
              <a:rPr lang="ru-RU" dirty="0" err="1" smtClean="0"/>
              <a:t>акцентики</a:t>
            </a:r>
            <a:r>
              <a:rPr lang="ru-RU" dirty="0" smtClean="0"/>
              <a:t>, а также может быть использован в задании на импровизацию в одноименных тональностях.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7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/>
              <a:t>ЧТЕНИЕ С РИТМ. АККОМПАНЕМЕНТОМ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ШЕЛ ПО УЛИЦЕ БАРАШЕК 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СТО ЧЕТЫРНАДЦАТЬ КУДРЯШЕК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НА МАКУШКЕ - РОЖКИ КРОШКИ 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И ВСЕГО ЧЕТЫРЕ НОЖКИ</a:t>
            </a:r>
          </a:p>
          <a:p>
            <a:pPr>
              <a:spcBef>
                <a:spcPts val="0"/>
              </a:spcBef>
              <a:buNone/>
            </a:pPr>
            <a:r>
              <a:rPr lang="ru" sz="9600"/>
              <a:t>П  П  П  П( I 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ЧТЕНИЕ + РИТМ С ЛИСТА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4800"/>
              <a:t>I      I      I      I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П     I     П     I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I       I     П     I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П     П    П     I</a:t>
            </a:r>
          </a:p>
          <a:p>
            <a:pPr>
              <a:spcBef>
                <a:spcPts val="0"/>
              </a:spcBef>
              <a:buNone/>
            </a:pPr>
            <a:endParaRPr sz="60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ИЛИ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4800"/>
              <a:t>П      П      П      П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П      I        П       I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I        П       П      I</a:t>
            </a:r>
          </a:p>
          <a:p>
            <a:pPr rtl="0">
              <a:spcBef>
                <a:spcPts val="0"/>
              </a:spcBef>
              <a:buNone/>
            </a:pPr>
            <a:r>
              <a:rPr lang="ru" sz="4800"/>
              <a:t>П      I         I        I</a:t>
            </a:r>
          </a:p>
          <a:p>
            <a:pPr>
              <a:spcBef>
                <a:spcPts val="0"/>
              </a:spcBef>
              <a:buNone/>
            </a:pPr>
            <a:endParaRPr sz="36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РИТМИЧЕСКИЙ КАНОН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1. РИТМИЧЕСКОЕ СОПРОВОЖДЕНИЕ ОДИНАКОВОЕ У ОБОИХ ИСПОЛНИТЕЛЕЙ-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П  ИЛИ   I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2. РИТМ. СОПРОВОЖДЕНИЕ РАЗНОЕ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PROPOSTA ( 1 ) --  I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RISPOSTA ( 2 ) --  П</a:t>
            </a:r>
          </a:p>
          <a:p>
            <a:pPr>
              <a:spcBef>
                <a:spcPts val="0"/>
              </a:spcBef>
              <a:buNone/>
            </a:pPr>
            <a:r>
              <a:rPr lang="ru"/>
              <a:t>3. ВСТУПЛЕНИЕ 2 ГОЛ ПОСЛЕ 1-Й СТРОЧК.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ТЕКСТЫ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Я И ЗНАЮ, И НЕ ЗНАЮ,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ГДЕ ЖИВЕТ КОСОЙ ЗАЙЧИШКА.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ОН УХОДИТ РАНО УТРОМ </a:t>
            </a:r>
          </a:p>
          <a:p>
            <a:pPr rtl="0">
              <a:spcBef>
                <a:spcPts val="0"/>
              </a:spcBef>
              <a:buNone/>
            </a:pPr>
            <a:r>
              <a:rPr lang="ru"/>
              <a:t>С ОДЕЯЛАМИ ПОД МЫШКОЙ.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ru"/>
              <a:t>                          КН. СЮЗОН И МОТЫЛЕК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ВЫБОР ТЕКСТОВ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32850" y="11434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 dirty="0"/>
              <a:t>          ПЕРВОНАЧАЛЬНО ЛУЧШЕ ВЫБИРАТЬ ТЕКСТЫ С ПУЛЬСАЦИЕЙ ВОСЬМЫХ. ЭТО ДАЕТ ВОЗМОЖНОСТЬ СЛЫШАТЬ ЗАПОЛНЕНИЕ ЧЕТВЕРТЕЙ ПРИ ЧТЕНИИ С ЛИСТА, А ,ЗНАЧИТ, И РИТМИЧНО ВЫПОЛНЯТЬ ЗАДАНИЕ.</a:t>
            </a:r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          ДОСТАТОЧНО 4-СТИШИЯ. БЫСТРО ВЫУЧИВАЕТСЯ НА УРОКЕ, МОЖНО ОПРОСИТЬ  ОТ4-Х ДО 8-МИ УЧЕНИКОВ( В ДУЭТАХ И ПО 1-ОМУ)</a:t>
            </a:r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          РАБОТАЯ В </a:t>
            </a:r>
            <a:r>
              <a:rPr lang="ru" sz="1800" dirty="0" smtClean="0"/>
              <a:t>КАНОНАХ, </a:t>
            </a:r>
            <a:r>
              <a:rPr lang="ru" sz="1800" dirty="0"/>
              <a:t>МОЖНО ПОДКЛЮЧИТЬ И ШУМОВЫЕ ИНСТРУМЕНТЫ</a:t>
            </a:r>
          </a:p>
          <a:p>
            <a:pPr>
              <a:spcBef>
                <a:spcPts val="0"/>
              </a:spcBef>
              <a:buNone/>
            </a:pPr>
            <a:r>
              <a:rPr lang="ru" sz="1800" dirty="0"/>
              <a:t>          ЭМОЦИОНАЛЬНУЮ НАГРУЗКУ МОЖНО УМЕНЬШИТЬ,ВЫПОЛНЯЯ ЗАДАНИЯ НЕ 1 НА 1, А 3 НА 3 ( О КАНОНАХ 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ЗАБАВНЫЕ КОРОТКИЕ СТИШКИ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400" dirty="0"/>
              <a:t>К</a:t>
            </a:r>
            <a:r>
              <a:rPr lang="ru" sz="1800" dirty="0"/>
              <a:t>АК-ТО РАЗ КАРАСЬ ОТ СКУКИ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800" dirty="0"/>
              <a:t>ИСПОЛНЯЛ СТИХИ О ЩУКЕ.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800" dirty="0"/>
              <a:t>УСЛЫХАЛА ЩУКА ПЕНЬЕ -</a:t>
            </a:r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ВОТ И ВСЕ СТИХОТВОРЕНЬЕ.   М. ЛЕВИН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ПОЛИВАЛИ КАНАРЕЙКИ </a:t>
            </a:r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ЖЕЛТЫЙ ЛУГ ИЗ ЖЕЛТОЙ ЛЕЙКИ.</a:t>
            </a:r>
          </a:p>
          <a:p>
            <a:pPr rtl="0">
              <a:spcBef>
                <a:spcPts val="0"/>
              </a:spcBef>
              <a:buNone/>
            </a:pPr>
            <a:r>
              <a:rPr lang="ru" sz="1800" dirty="0"/>
              <a:t>ТЫ НЕ ВЕРИШЬ? И НЕ ВЕРЬ!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1800" dirty="0"/>
              <a:t>ПОБЕГИ И САМ ПРОВЕРЬ          И. МИХАЙЛОВА</a:t>
            </a:r>
          </a:p>
          <a:p>
            <a:pPr>
              <a:spcBef>
                <a:spcPts val="0"/>
              </a:spcBef>
              <a:buNone/>
            </a:pPr>
            <a:endParaRPr sz="1800" dirty="0"/>
          </a:p>
        </p:txBody>
      </p:sp>
      <p:cxnSp>
        <p:nvCxnSpPr>
          <p:cNvPr id="67" name="Shape 67"/>
          <p:cNvCxnSpPr/>
          <p:nvPr/>
        </p:nvCxnSpPr>
        <p:spPr>
          <a:xfrm>
            <a:off x="304800" y="2590559"/>
            <a:ext cx="82296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ХОРОМ И СОЛО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/>
              <a:t>В РАБОТЕ С РИТМИЗИРОВАННЫМИ ТЕКСТАМИ  УДОБНО ЧЕРЕДОВАТЬ РАБОТУ ГРУППОЙ  И ИНДИВИДУАЛЬНО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              ВСЕ - РАЗУЧИТЬ С ПУЛЬСАЦИЕЙ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              ОДИН -  С ЧТЕНИЕМ С ЛИСТА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              ВСЕ  - С ЧТ. С ЛИСТА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               КАНОН С ПЕДАГОГОМ</a:t>
            </a:r>
          </a:p>
          <a:p>
            <a:pPr rtl="0">
              <a:spcBef>
                <a:spcPts val="0"/>
              </a:spcBef>
              <a:buNone/>
            </a:pPr>
            <a:r>
              <a:rPr lang="ru" sz="1800"/>
              <a:t>               КАНОН 2-Х УЧЕНИКОВ</a:t>
            </a:r>
          </a:p>
          <a:p>
            <a:pPr>
              <a:spcBef>
                <a:spcPts val="0"/>
              </a:spcBef>
              <a:buNone/>
            </a:pPr>
            <a:r>
              <a:rPr lang="ru" sz="1800"/>
              <a:t>РАЗУЧИВАНИЕ ЗАБАВНЫХ НЕСЛОЖНЫХ СТИШКОВ ДЕТЯМ НРАВИТСЯ.ЭТИ ЗАДАНИЯ ТРЕНИРУЮТ ОПЕРАТИВНУЮ ПАМЯТЬ,ВНИМАНИЕ - ВЕДЬ НУЖНО СОСРЕДОТОЧИТЬСЯ,ЧТОБЫ НЕ СБИТЬСЯ В КАНОНЕ ИЛИ ТОЧНО ПРОХЛОПАТЬ НЕЗНАКОМЫЙ РИТМ.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416</Words>
  <Application>Microsoft Office PowerPoint</Application>
  <PresentationFormat>Экран (16:9)</PresentationFormat>
  <Paragraphs>65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simple-light</vt:lpstr>
      <vt:lpstr>РАБОТА  С РИТМОМ НА УРОКЕ СОЛЬФЕДЖИО В МУЗЫКАЛЬНЫХ КЛАССАХ ГИМНАЗИИ МЕТОД. РАЗРАБОТКА ПЕД. СЫСОЕВОЙ Н.К.</vt:lpstr>
      <vt:lpstr>ЧТЕНИЕ С РИТМ. АККОМПАНЕМЕНТОМ</vt:lpstr>
      <vt:lpstr>ЧТЕНИЕ + РИТМ С ЛИСТА</vt:lpstr>
      <vt:lpstr>ИЛИ</vt:lpstr>
      <vt:lpstr>РИТМИЧЕСКИЙ КАНОН</vt:lpstr>
      <vt:lpstr>ТЕКСТЫ</vt:lpstr>
      <vt:lpstr>ВЫБОР ТЕКСТОВ</vt:lpstr>
      <vt:lpstr>ЗАБАВНЫЕ КОРОТКИЕ СТИШКИ</vt:lpstr>
      <vt:lpstr>ХОРОМ И СОЛО</vt:lpstr>
      <vt:lpstr>Ритм четверть с точкой восьмая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 С РИТМОМ НА УРОКЕ СОЛЬФЕДЖИО В МУЗЫКАЛЬНЫХ КЛАССАХ ГИМНАЗИИ МЕТОД. РАЗРАБОТКА ПЕД. СЫСОЕВОЙ Н.К.</dc:title>
  <dc:creator>Надя</dc:creator>
  <cp:lastModifiedBy>Надя</cp:lastModifiedBy>
  <cp:revision>8</cp:revision>
  <dcterms:modified xsi:type="dcterms:W3CDTF">2014-09-07T12:47:36Z</dcterms:modified>
</cp:coreProperties>
</file>