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60" r:id="rId3"/>
    <p:sldId id="261" r:id="rId4"/>
    <p:sldId id="262" r:id="rId5"/>
    <p:sldId id="263" r:id="rId6"/>
    <p:sldId id="256" r:id="rId7"/>
    <p:sldId id="264" r:id="rId8"/>
    <p:sldId id="270" r:id="rId9"/>
    <p:sldId id="274" r:id="rId10"/>
    <p:sldId id="257" r:id="rId11"/>
    <p:sldId id="273" r:id="rId12"/>
    <p:sldId id="271" r:id="rId13"/>
    <p:sldId id="272" r:id="rId14"/>
    <p:sldId id="259" r:id="rId15"/>
    <p:sldId id="265" r:id="rId16"/>
    <p:sldId id="266" r:id="rId17"/>
    <p:sldId id="269" r:id="rId18"/>
    <p:sldId id="258" r:id="rId19"/>
    <p:sldId id="267" r:id="rId20"/>
    <p:sldId id="26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//upload.wikimedia.org/wikipedia/commons/d/d9/S_cerevisiae_under_DIC_microscopy.jpg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latin typeface="Bookman Old Style" pitchFamily="18" charset="0"/>
              </a:rPr>
              <a:t>Бесполое размножение организмов</a:t>
            </a:r>
            <a:endParaRPr lang="ru-RU" sz="80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айл:S cerevisiae under DIC microscopy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142999"/>
            <a:ext cx="5715000" cy="571500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Почкование дрожжей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Почкование дрожжей</a:t>
            </a:r>
            <a:endParaRPr lang="ru-RU" dirty="0"/>
          </a:p>
        </p:txBody>
      </p:sp>
      <p:pic>
        <p:nvPicPr>
          <p:cNvPr id="30722" name="Picture 2" descr="Назовите вид размножения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8370" y="1857364"/>
            <a:ext cx="8225596" cy="46497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Спорообразование или споруляция – размножение посредством спор. Спорообразование или споруляция – размножение посредством спор. Споры – специализированные клетки, у большинства видов образуются в особых органах спорангиях. (мхи, лишайники, грибы) У высших растений содержание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Спорообразование или споруляция – размножение посредством спор. Спорообразование или споруляция – размножение посредством спор. Споры – специализированные клетки, у большинства видов образуются в особых органах спорангиях. (мхи, лишайники, грибы) У высших растений содержание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695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Вегетативное размножение – это размножение частями многоклеточного организма. Например, растения размножаются корнями, побегами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Способы вегетативного размножения: Выводковые почки Черенок Лист Клубень Луковица Корневище Усы Отводки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58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Бесполое размножение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7860"/>
            <a:ext cx="9167811" cy="6875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Бесполое размножение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122"/>
            <a:ext cx="9001156" cy="6699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Бесполое размножение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-5518"/>
            <a:ext cx="9072594" cy="6759135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Бесполое размножение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465"/>
            <a:ext cx="9144000" cy="68690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Размножение – это одно из фундаментальных свойств живого. В основе которого лежит деление и рост клеток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758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Бесполое размножение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48"/>
            <a:ext cx="9144000" cy="68787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Размножение Бесполое Половое участвует участвуют только одна две родительские родительская особь особи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25" y="-35742"/>
            <a:ext cx="9191654" cy="68937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Бесполое размножение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14488"/>
            <a:ext cx="6715172" cy="5036379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Бесполое размножение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Бесполое размножение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irbiologii.ru/wp-content/uploads/2013/01/bespoloe_razmnoz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8" y="0"/>
            <a:ext cx="913761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Бесполое размножение – это способ размножения организмов, при котором начало новым особям дает одна или несколько соматических клеток материнского организма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40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Бесполое размножение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571879"/>
            <a:ext cx="4381485" cy="328612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00562" y="274638"/>
            <a:ext cx="4186238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Деление клетки </a:t>
            </a:r>
            <a:endParaRPr lang="ru-RU" dirty="0"/>
          </a:p>
        </p:txBody>
      </p:sp>
      <p:pic>
        <p:nvPicPr>
          <p:cNvPr id="27652" name="Picture 4" descr="Назовите вид размножения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928670"/>
            <a:ext cx="8143932" cy="26193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Формы бесполого размножения. 3. Почкование. Способ размножения, при котором на материнской особи происходит образование выроста — почки, из которого развивается новая особь. Причем, дочерняя особь может либо отделиться от материнской и перейти к самостоятельному образу жизни (гидра), либо остается прикрепленной к ней, тогда происходит образование колонии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786874" cy="65722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12</Words>
  <PresentationFormat>Экран (4:3)</PresentationFormat>
  <Paragraphs>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Бесполое размножение организмов</vt:lpstr>
      <vt:lpstr>Слайд 2</vt:lpstr>
      <vt:lpstr>Слайд 3</vt:lpstr>
      <vt:lpstr>Бесполое размножение</vt:lpstr>
      <vt:lpstr>Слайд 5</vt:lpstr>
      <vt:lpstr>Слайд 6</vt:lpstr>
      <vt:lpstr>Слайд 7</vt:lpstr>
      <vt:lpstr>Деление клетки </vt:lpstr>
      <vt:lpstr>Слайд 9</vt:lpstr>
      <vt:lpstr>Почкование дрожжей</vt:lpstr>
      <vt:lpstr>Почкование дрожжей</vt:lpstr>
      <vt:lpstr>Слайд 12</vt:lpstr>
      <vt:lpstr>Слайд 13</vt:lpstr>
      <vt:lpstr>Слайд 14</vt:lpstr>
      <vt:lpstr>Слайд 15</vt:lpstr>
      <vt:lpstr>Слайд 16</vt:lpstr>
      <vt:lpstr>Слайд 17</vt:lpstr>
      <vt:lpstr> 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24</cp:revision>
  <dcterms:created xsi:type="dcterms:W3CDTF">2013-04-01T23:00:05Z</dcterms:created>
  <dcterms:modified xsi:type="dcterms:W3CDTF">2013-04-01T23:43:33Z</dcterms:modified>
</cp:coreProperties>
</file>