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4934C1-54C2-421A-87C9-C302F68DAEEF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BC9517A-F324-4489-B154-5264FC7CFED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физической культуры : </a:t>
            </a:r>
            <a:r>
              <a:rPr lang="ru-RU" dirty="0" err="1" smtClean="0"/>
              <a:t>Левонисов</a:t>
            </a:r>
            <a:r>
              <a:rPr lang="ru-RU" dirty="0" smtClean="0"/>
              <a:t> Вячеслав Витальевич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Районные спортивные мероприятия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Дружеская встреча по </a:t>
            </a:r>
            <a:r>
              <a:rPr lang="ru-RU" dirty="0" err="1" smtClean="0"/>
              <a:t>стритболу-центральный</a:t>
            </a:r>
            <a:r>
              <a:rPr lang="ru-RU" dirty="0" smtClean="0"/>
              <a:t> стадион</a:t>
            </a:r>
            <a:endParaRPr lang="ru-RU" dirty="0"/>
          </a:p>
        </p:txBody>
      </p:sp>
      <p:pic>
        <p:nvPicPr>
          <p:cNvPr id="1026" name="Picture 2" descr="C:\Users\User\Desktop\спорт\DSCN03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Соревнования по </a:t>
            </a:r>
            <a:r>
              <a:rPr lang="ru-RU" dirty="0" err="1" smtClean="0"/>
              <a:t>баскетболу-ФОК</a:t>
            </a:r>
            <a:endParaRPr lang="ru-RU" dirty="0"/>
          </a:p>
        </p:txBody>
      </p:sp>
      <p:pic>
        <p:nvPicPr>
          <p:cNvPr id="2050" name="Picture 2" descr="C:\Users\User\Desktop\спорт\DSCN10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Тацей</a:t>
            </a:r>
            <a:r>
              <a:rPr lang="ru-RU" dirty="0" smtClean="0"/>
              <a:t> </a:t>
            </a:r>
            <a:r>
              <a:rPr lang="ru-RU" dirty="0" err="1" smtClean="0"/>
              <a:t>Иван-лучший</a:t>
            </a:r>
            <a:r>
              <a:rPr lang="ru-RU" dirty="0" smtClean="0"/>
              <a:t> нападающий</a:t>
            </a:r>
            <a:endParaRPr lang="ru-RU" dirty="0"/>
          </a:p>
        </p:txBody>
      </p:sp>
      <p:pic>
        <p:nvPicPr>
          <p:cNvPr id="3074" name="Picture 2" descr="C:\Users\User\Desktop\спорт\DSCN10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это вся команда нашей школы</a:t>
            </a:r>
            <a:endParaRPr lang="ru-RU" dirty="0"/>
          </a:p>
        </p:txBody>
      </p:sp>
      <p:pic>
        <p:nvPicPr>
          <p:cNvPr id="4098" name="Picture 2" descr="C:\Users\User\Desktop\спорт\DSCN10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Косов Дмитрий на своей дорожке не подвёл</a:t>
            </a:r>
            <a:endParaRPr lang="ru-RU" dirty="0"/>
          </a:p>
        </p:txBody>
      </p:sp>
      <p:pic>
        <p:nvPicPr>
          <p:cNvPr id="5122" name="Picture 2" descr="C:\Users\User\Desktop\спорт\DSCN10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Лучшая четвёрка пловцов МБОУ «СОШ с.Большая </a:t>
            </a:r>
            <a:r>
              <a:rPr lang="ru-RU" dirty="0" err="1" smtClean="0"/>
              <a:t>Чечуйка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C:\Users\User\Desktop\спорт\DSCN10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</TotalTime>
  <Words>43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Районные спортивные мероприятия</vt:lpstr>
      <vt:lpstr>Дружеская встреча по стритболу-центральный стадион</vt:lpstr>
      <vt:lpstr>Соревнования по баскетболу-ФОК</vt:lpstr>
      <vt:lpstr>Тацей Иван-лучший нападающий</vt:lpstr>
      <vt:lpstr>А это вся команда нашей школы</vt:lpstr>
      <vt:lpstr>Косов Дмитрий на своей дорожке не подвёл</vt:lpstr>
      <vt:lpstr>Лучшая четвёрка пловцов МБОУ «СОШ с.Большая Чечуйка»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Районные спортивные мероприятия</dc:title>
  <dc:creator>User</dc:creator>
  <cp:lastModifiedBy>User</cp:lastModifiedBy>
  <cp:revision>2</cp:revision>
  <dcterms:created xsi:type="dcterms:W3CDTF">2013-04-08T13:20:23Z</dcterms:created>
  <dcterms:modified xsi:type="dcterms:W3CDTF">2013-04-08T13:36:12Z</dcterms:modified>
</cp:coreProperties>
</file>