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9" r:id="rId3"/>
    <p:sldId id="268" r:id="rId4"/>
    <p:sldId id="258" r:id="rId5"/>
    <p:sldId id="266" r:id="rId6"/>
    <p:sldId id="264" r:id="rId7"/>
    <p:sldId id="265" r:id="rId8"/>
    <p:sldId id="261" r:id="rId9"/>
    <p:sldId id="267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8" autoAdjust="0"/>
    <p:restoredTop sz="94605" autoAdjust="0"/>
  </p:normalViewPr>
  <p:slideViewPr>
    <p:cSldViewPr>
      <p:cViewPr varScale="1">
        <p:scale>
          <a:sx n="95" d="100"/>
          <a:sy n="95" d="100"/>
        </p:scale>
        <p:origin x="-4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904-C832-4BDC-9F39-B250EAD867E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0E2-435E-47AA-A03C-7CF1CA463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904-C832-4BDC-9F39-B250EAD867E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0E2-435E-47AA-A03C-7CF1CA463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904-C832-4BDC-9F39-B250EAD867E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0E2-435E-47AA-A03C-7CF1CA463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904-C832-4BDC-9F39-B250EAD867E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0E2-435E-47AA-A03C-7CF1CA463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904-C832-4BDC-9F39-B250EAD867E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0E2-435E-47AA-A03C-7CF1CA463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904-C832-4BDC-9F39-B250EAD867E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0E2-435E-47AA-A03C-7CF1CA463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904-C832-4BDC-9F39-B250EAD867E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0E2-435E-47AA-A03C-7CF1CA463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904-C832-4BDC-9F39-B250EAD867E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0E2-435E-47AA-A03C-7CF1CA463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904-C832-4BDC-9F39-B250EAD867E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0E2-435E-47AA-A03C-7CF1CA463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904-C832-4BDC-9F39-B250EAD867E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40E2-435E-47AA-A03C-7CF1CA463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5904-C832-4BDC-9F39-B250EAD867E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BE40E2-435E-47AA-A03C-7CF1CA4630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E85904-C832-4BDC-9F39-B250EAD867EB}" type="datetimeFigureOut">
              <a:rPr lang="ru-RU" smtClean="0"/>
              <a:pPr/>
              <a:t>10.01.2012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BE40E2-435E-47AA-A03C-7CF1CA46300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43852" cy="18573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</a:t>
            </a:r>
            <a:br>
              <a:rPr lang="ru-RU" dirty="0" smtClean="0"/>
            </a:br>
            <a:r>
              <a:rPr lang="ru-RU" dirty="0" smtClean="0"/>
              <a:t>  Самообразование классного  руководителя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43182"/>
            <a:ext cx="9072594" cy="407196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«</a:t>
            </a:r>
            <a:r>
              <a:rPr lang="ru-RU" sz="4800" dirty="0" smtClean="0"/>
              <a:t>Сознательное отношение детей к здоровью</a:t>
            </a:r>
            <a:r>
              <a:rPr lang="ru-RU" sz="4800" dirty="0" smtClean="0">
                <a:solidFill>
                  <a:schemeClr val="tx1"/>
                </a:solidFill>
              </a:rPr>
              <a:t>»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Целевая аудитория: </a:t>
            </a:r>
            <a:r>
              <a:rPr lang="ru-RU" sz="1800" dirty="0" smtClean="0"/>
              <a:t>учащиеся 8б класса</a:t>
            </a:r>
            <a:br>
              <a:rPr lang="ru-RU" sz="1800" dirty="0" smtClean="0"/>
            </a:br>
            <a:r>
              <a:rPr lang="ru-RU" sz="1800" dirty="0" smtClean="0"/>
              <a:t>			родители учащихся</a:t>
            </a:r>
          </a:p>
          <a:p>
            <a:endParaRPr lang="ru-RU" sz="1800" dirty="0" smtClean="0"/>
          </a:p>
          <a:p>
            <a:r>
              <a:rPr lang="ru-RU" sz="1800" dirty="0" smtClean="0"/>
              <a:t> Выполнила:    </a:t>
            </a:r>
          </a:p>
          <a:p>
            <a:r>
              <a:rPr lang="ru-RU" sz="1800" dirty="0" smtClean="0"/>
              <a:t>Буренкова Т.А.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 </a:t>
            </a:r>
            <a:endParaRPr lang="ru-RU" sz="1800" dirty="0" smtClean="0">
              <a:solidFill>
                <a:schemeClr val="tx1"/>
              </a:solidFill>
            </a:endParaRPr>
          </a:p>
          <a:p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esktop\015598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19" y="3985014"/>
            <a:ext cx="3100475" cy="230150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Реализация данного плана, на мой взгляд, позволит: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1.Снизить уровень заболеваемости учеников</a:t>
            </a:r>
          </a:p>
          <a:p>
            <a:pPr>
              <a:buNone/>
            </a:pPr>
            <a:r>
              <a:rPr lang="ru-RU" dirty="0" smtClean="0"/>
              <a:t>  2. Поможет сформировать у детей потребность к сохранению своего здоровья</a:t>
            </a:r>
          </a:p>
          <a:p>
            <a:pPr>
              <a:buNone/>
            </a:pPr>
            <a:r>
              <a:rPr lang="ru-RU" dirty="0" smtClean="0"/>
              <a:t>   3. Данная информация может заинтересовать и других классных руководителей, а совместная деятельность заметно улучшит отношение школьников к своему здоровью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«Я не боюсь ещё и ещё раз повторить:             забота о здоровье - это важнейший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труд воспитателя. От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жизнерадостности,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бодрости детей зависит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их духовная жизнь,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мировоззрение,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умственное развитие,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вера в свои силы».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Bodoni MT Black" pitchFamily="18" charset="0"/>
              </a:rPr>
              <a:t>                               В.А. Сухомлинский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5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ru-RU" sz="6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Удачи вам</a:t>
            </a:r>
          </a:p>
          <a:p>
            <a:pPr algn="ctr">
              <a:buNone/>
              <a:defRPr/>
            </a:pPr>
            <a:r>
              <a:rPr lang="ru-RU" sz="6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вашей профессиональной деятельности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Актуальность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38912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Недостаток двигательной активности у учащихся 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Эмоциональная и психологическая загруженность во время учебного процесса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Распространение вредных привычек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Высокая заболеваемость детей</a:t>
            </a:r>
            <a:endParaRPr lang="ru-RU" dirty="0"/>
          </a:p>
        </p:txBody>
      </p:sp>
      <p:pic>
        <p:nvPicPr>
          <p:cNvPr id="6" name="Picture 3" descr="C:\Users\User\Desktop\2765_txt_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4643446"/>
            <a:ext cx="2928958" cy="20716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000124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		   </a:t>
            </a:r>
            <a:r>
              <a:rPr lang="ru-RU" sz="8900" dirty="0" smtClean="0">
                <a:solidFill>
                  <a:srgbClr val="7030A0"/>
                </a:solidFill>
              </a:rPr>
              <a:t>Цель:</a:t>
            </a:r>
            <a:r>
              <a:rPr lang="ru-RU" sz="5400" dirty="0" smtClean="0">
                <a:solidFill>
                  <a:srgbClr val="7030A0"/>
                </a:solidFill>
              </a:rPr>
              <a:t/>
            </a:r>
            <a:br>
              <a:rPr lang="ru-RU" sz="5400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500098" y="2071678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ru-RU" sz="4400" b="1" i="1" dirty="0" smtClean="0">
                <a:solidFill>
                  <a:schemeClr val="accent3">
                    <a:lumMod val="50000"/>
                  </a:schemeClr>
                </a:solidFill>
              </a:rPr>
              <a:t>Создание условий  для формирования у учащихся сознательного отношения к своему здоровью.</a:t>
            </a:r>
          </a:p>
          <a:p>
            <a:endParaRPr lang="ru-RU" dirty="0"/>
          </a:p>
        </p:txBody>
      </p:sp>
      <p:pic>
        <p:nvPicPr>
          <p:cNvPr id="4" name="Picture 2" descr="C:\Users\User\Desktop\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3643314"/>
            <a:ext cx="1785950" cy="3121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7615262" cy="918418"/>
          </a:xfrm>
        </p:spPr>
        <p:txBody>
          <a:bodyPr/>
          <a:lstStyle/>
          <a:p>
            <a:r>
              <a:rPr lang="ru-RU" dirty="0" smtClean="0"/>
              <a:t>		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6400816" cy="4038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Изучить в динамике методом анкетирования отношение учащихся к своему здоровью</a:t>
            </a:r>
          </a:p>
          <a:p>
            <a:r>
              <a:rPr lang="ru-RU" dirty="0" smtClean="0"/>
              <a:t>Воспитывать чувства товарищества, взаимопомощи, взаимовыручки и коллективизма</a:t>
            </a:r>
          </a:p>
          <a:p>
            <a:r>
              <a:rPr lang="ru-RU" dirty="0" smtClean="0"/>
              <a:t>Развивать у детей находчивость, любознательность, сообразительность и умение перевоплощаться</a:t>
            </a:r>
          </a:p>
          <a:p>
            <a:r>
              <a:rPr lang="ru-RU" dirty="0" smtClean="0"/>
              <a:t>Достижение положительного эмоционального  и психологического настроя детей через игровую деятельность</a:t>
            </a:r>
          </a:p>
          <a:p>
            <a:r>
              <a:rPr lang="ru-RU" dirty="0" smtClean="0"/>
              <a:t>Провести сравнительный анализ полученных исследований по годам и продолжить работу по плану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Us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85728"/>
            <a:ext cx="3000396" cy="1785950"/>
          </a:xfrm>
          <a:prstGeom prst="rect">
            <a:avLst/>
          </a:prstGeom>
          <a:noFill/>
        </p:spPr>
      </p:pic>
      <p:pic>
        <p:nvPicPr>
          <p:cNvPr id="3075" name="Picture 3" descr="C:\Users\User\Desktop\ball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4071942"/>
            <a:ext cx="2206081" cy="2614614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		Пути решения: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Реализация  </a:t>
            </a:r>
            <a:r>
              <a:rPr lang="en-US" dirty="0" smtClean="0"/>
              <a:t>I </a:t>
            </a:r>
            <a:r>
              <a:rPr lang="ru-RU" dirty="0" smtClean="0"/>
              <a:t>этапа – урочная деятельность.</a:t>
            </a:r>
          </a:p>
          <a:p>
            <a:r>
              <a:rPr lang="ru-RU" dirty="0" smtClean="0"/>
              <a:t>Реализация </a:t>
            </a:r>
            <a:r>
              <a:rPr lang="en-US" dirty="0" smtClean="0"/>
              <a:t>II </a:t>
            </a:r>
            <a:r>
              <a:rPr lang="ru-RU" dirty="0" smtClean="0"/>
              <a:t>этапа – внеклассная работа:</a:t>
            </a:r>
          </a:p>
          <a:p>
            <a:pPr>
              <a:buNone/>
            </a:pPr>
            <a:r>
              <a:rPr lang="ru-RU" dirty="0" smtClean="0"/>
              <a:t>Применение подвижных игр с элементами спортивных игр.</a:t>
            </a:r>
          </a:p>
          <a:p>
            <a:pPr>
              <a:buNone/>
            </a:pPr>
            <a:r>
              <a:rPr lang="ru-RU" dirty="0" smtClean="0"/>
              <a:t>Применение сюжетно-ролевых игр.</a:t>
            </a:r>
          </a:p>
          <a:p>
            <a:pPr>
              <a:buNone/>
            </a:pPr>
            <a:r>
              <a:rPr lang="ru-RU" dirty="0" smtClean="0"/>
              <a:t>Применение соревновательной деятельности.</a:t>
            </a:r>
          </a:p>
          <a:p>
            <a:pPr>
              <a:buNone/>
            </a:pPr>
            <a:r>
              <a:rPr lang="ru-RU" dirty="0" smtClean="0"/>
              <a:t>Научить школьников самостоятельно применять средства физической культуры для обеспечения  оптимального психофизического состояния.</a:t>
            </a:r>
          </a:p>
          <a:p>
            <a:r>
              <a:rPr lang="ru-RU" dirty="0" smtClean="0"/>
              <a:t>Реализация </a:t>
            </a:r>
            <a:r>
              <a:rPr lang="en-US" dirty="0" smtClean="0"/>
              <a:t>III </a:t>
            </a:r>
            <a:r>
              <a:rPr lang="ru-RU" dirty="0" smtClean="0"/>
              <a:t>этапа – работа с родителями.</a:t>
            </a:r>
          </a:p>
          <a:p>
            <a:r>
              <a:rPr lang="ru-RU" dirty="0" smtClean="0"/>
              <a:t>Подбор методической литературы, спортивного инвентаря.</a:t>
            </a:r>
          </a:p>
          <a:p>
            <a:endParaRPr lang="ru-RU" dirty="0"/>
          </a:p>
        </p:txBody>
      </p:sp>
      <p:pic>
        <p:nvPicPr>
          <p:cNvPr id="5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1"/>
            <a:ext cx="2143125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71736" y="1428736"/>
            <a:ext cx="3714776" cy="3429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«Пропаганда ФКС» 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7143768" y="1571612"/>
            <a:ext cx="146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Экскурсии, походы, выходы на природу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16" y="3929066"/>
            <a:ext cx="20601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Праздники, классные часы, беседы, анкетирование</a:t>
            </a:r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928926" y="5657671"/>
            <a:ext cx="3628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Работа с родителями: собрания, круглые столы, беседы, анкетирование, вечера вопросов и ответов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14282" y="4500570"/>
            <a:ext cx="17090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Соревнования</a:t>
            </a:r>
          </a:p>
          <a:p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0" y="1643050"/>
            <a:ext cx="2542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Урочная деятельность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643306" y="142852"/>
            <a:ext cx="26391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Внедрение программы </a:t>
            </a:r>
          </a:p>
          <a:p>
            <a:r>
              <a:rPr lang="ru-RU" dirty="0" smtClean="0"/>
              <a:t>«Знай  свое тело»</a:t>
            </a:r>
          </a:p>
          <a:p>
            <a:r>
              <a:rPr lang="ru-RU" dirty="0" smtClean="0"/>
              <a:t>               </a:t>
            </a:r>
          </a:p>
        </p:txBody>
      </p:sp>
      <p:sp>
        <p:nvSpPr>
          <p:cNvPr id="20" name="Стрелка вправо с вырезом 19"/>
          <p:cNvSpPr/>
          <p:nvPr/>
        </p:nvSpPr>
        <p:spPr>
          <a:xfrm rot="8186089">
            <a:off x="6605215" y="5118986"/>
            <a:ext cx="1243392" cy="1214446"/>
          </a:xfrm>
          <a:prstGeom prst="notchedRightArrow">
            <a:avLst>
              <a:gd name="adj1" fmla="val 50000"/>
              <a:gd name="adj2" fmla="val 51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с вырезом 21"/>
          <p:cNvSpPr/>
          <p:nvPr/>
        </p:nvSpPr>
        <p:spPr>
          <a:xfrm rot="14181510">
            <a:off x="1444568" y="5225008"/>
            <a:ext cx="1171439" cy="118048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с вырезом 23"/>
          <p:cNvSpPr/>
          <p:nvPr/>
        </p:nvSpPr>
        <p:spPr>
          <a:xfrm rot="17102702">
            <a:off x="535096" y="2467299"/>
            <a:ext cx="1135168" cy="114300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с вырезом 24"/>
          <p:cNvSpPr/>
          <p:nvPr/>
        </p:nvSpPr>
        <p:spPr>
          <a:xfrm rot="19969355">
            <a:off x="2117404" y="264492"/>
            <a:ext cx="1118096" cy="111968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с вырезом 25"/>
          <p:cNvSpPr/>
          <p:nvPr/>
        </p:nvSpPr>
        <p:spPr>
          <a:xfrm rot="3012440">
            <a:off x="6534278" y="496071"/>
            <a:ext cx="1088612" cy="115494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с вырезом 35"/>
          <p:cNvSpPr/>
          <p:nvPr/>
        </p:nvSpPr>
        <p:spPr>
          <a:xfrm rot="5897813">
            <a:off x="7885593" y="2345900"/>
            <a:ext cx="1160257" cy="1201704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Ожидаемый результат: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Повышение двигательной активности учащихся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Профилактика простудно-вирусных заболеваний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Оптимизация уровня психоэмоционального настроя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Успешная адаптация к учебной деятельности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Умение детей самостоятельно и в группах  оценивать свое психофизическое состояние.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Привлечение детей к созданию и использованию нестандартного спортивного оборудования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Шар настроения</a:t>
            </a:r>
            <a:endParaRPr lang="ru-RU" dirty="0"/>
          </a:p>
        </p:txBody>
      </p:sp>
      <p:pic>
        <p:nvPicPr>
          <p:cNvPr id="5122" name="Picture 2" descr="C:\Users\User\Desktop\59746673_1275374858_deti-225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000240"/>
            <a:ext cx="4572032" cy="413069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929454" y="207167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Риски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Недостаточность материально-технической базы.</a:t>
            </a:r>
          </a:p>
          <a:p>
            <a:r>
              <a:rPr lang="ru-RU" dirty="0" smtClean="0"/>
              <a:t>Некомпетентность  родителей в организации физкультурно-оздоровительной деятельности.</a:t>
            </a:r>
          </a:p>
          <a:p>
            <a:r>
              <a:rPr lang="ru-RU" dirty="0" smtClean="0"/>
              <a:t>Нежелание родителей участвовать в программе по воспитанию у учащихся сознательного отношения к своему здоровью.</a:t>
            </a:r>
          </a:p>
          <a:p>
            <a:r>
              <a:rPr lang="ru-RU" dirty="0" smtClean="0"/>
              <a:t>Наличие у учащихся вредных привычек.</a:t>
            </a:r>
          </a:p>
          <a:p>
            <a:r>
              <a:rPr lang="ru-RU" dirty="0" smtClean="0"/>
              <a:t>Пассивность учеников в формировании ЗОЖ.</a:t>
            </a:r>
          </a:p>
          <a:p>
            <a:r>
              <a:rPr lang="ru-RU" dirty="0" smtClean="0"/>
              <a:t>Удаленность школы от большинства ДЮСШ.</a:t>
            </a:r>
          </a:p>
          <a:p>
            <a:endParaRPr lang="ru-RU" dirty="0"/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446</TotalTime>
  <Words>384</Words>
  <Application>Microsoft Office PowerPoint</Application>
  <PresentationFormat>Экран (4:3)</PresentationFormat>
  <Paragraphs>82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Тема    Самообразование классного  руководителя</vt:lpstr>
      <vt:lpstr>Актуальность  </vt:lpstr>
      <vt:lpstr>     Цель: </vt:lpstr>
      <vt:lpstr>  Задачи:</vt:lpstr>
      <vt:lpstr>  Пути решения:</vt:lpstr>
      <vt:lpstr>Слайд 6</vt:lpstr>
      <vt:lpstr>Ожидаемый результат:</vt:lpstr>
      <vt:lpstr> Шар настроения</vt:lpstr>
      <vt:lpstr>Риски :</vt:lpstr>
      <vt:lpstr>Вывод</vt:lpstr>
      <vt:lpstr>Слайд 11</vt:lpstr>
      <vt:lpstr>       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HomeUser</cp:lastModifiedBy>
  <cp:revision>66</cp:revision>
  <dcterms:created xsi:type="dcterms:W3CDTF">2011-10-25T08:08:10Z</dcterms:created>
  <dcterms:modified xsi:type="dcterms:W3CDTF">2012-01-10T04:17:27Z</dcterms:modified>
</cp:coreProperties>
</file>