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12"/>
  </p:notesMasterIdLst>
  <p:sldIdLst>
    <p:sldId id="278" r:id="rId2"/>
    <p:sldId id="281" r:id="rId3"/>
    <p:sldId id="258" r:id="rId4"/>
    <p:sldId id="264" r:id="rId5"/>
    <p:sldId id="266" r:id="rId6"/>
    <p:sldId id="284" r:id="rId7"/>
    <p:sldId id="290" r:id="rId8"/>
    <p:sldId id="267" r:id="rId9"/>
    <p:sldId id="269" r:id="rId10"/>
    <p:sldId id="27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6C863-4DDE-4ADC-AE16-A19926EE3ABB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8CD1E-BB7F-4278-B022-0ED4DC7CC1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6FFA7-65C4-4F89-8BE9-9495CAC62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9E442-D309-42BA-9B86-4EBEB0E7E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6" r:id="rId13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000132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dirty="0" smtClean="0"/>
              <a:t>Урок физики и выбор профессии (глазами   молодого учителя) 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71802" y="2071678"/>
            <a:ext cx="2905046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3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2571744"/>
            <a:ext cx="4114800" cy="71915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И. А. Бунин «Блещет полая вода»</a:t>
            </a:r>
          </a:p>
        </p:txBody>
      </p:sp>
      <p:sp>
        <p:nvSpPr>
          <p:cNvPr id="147469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4114800"/>
            <a:ext cx="8001000" cy="205740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600" b="1" dirty="0" smtClean="0"/>
              <a:t>А в полдень лужи под окном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600" b="1" dirty="0" smtClean="0"/>
              <a:t>Так разливаются и блещут,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600" b="1" dirty="0" smtClean="0"/>
              <a:t>Что ярким солнечным пятном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600" b="1" dirty="0" smtClean="0"/>
              <a:t>По залу </a:t>
            </a:r>
            <a:r>
              <a:rPr lang="en-US" sz="2600" b="1" dirty="0" smtClean="0"/>
              <a:t>“</a:t>
            </a:r>
            <a:r>
              <a:rPr lang="ru-RU" sz="2600" b="1" dirty="0" smtClean="0"/>
              <a:t>зайчики</a:t>
            </a:r>
            <a:r>
              <a:rPr lang="en-US" sz="2600" b="1" dirty="0" smtClean="0"/>
              <a:t>”</a:t>
            </a:r>
            <a:r>
              <a:rPr lang="ru-RU" sz="2600" b="1" dirty="0" smtClean="0"/>
              <a:t> трепещут.</a:t>
            </a:r>
          </a:p>
        </p:txBody>
      </p:sp>
      <p:pic>
        <p:nvPicPr>
          <p:cNvPr id="11267" name="Picture 11" descr="солнечный зайчик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643570" y="1142984"/>
            <a:ext cx="3500430" cy="3078169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2786050" y="571480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Физика и лирика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3328982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Параллельное соединение проводников</a:t>
            </a:r>
            <a:endParaRPr lang="ru-RU" sz="2800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71678"/>
            <a:ext cx="3857652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643182"/>
            <a:ext cx="407196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714876" y="1214422"/>
            <a:ext cx="4143404" cy="100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Математический</a:t>
            </a:r>
            <a:r>
              <a:rPr kumimoji="0" lang="ru-RU" sz="36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 маятник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285728"/>
            <a:ext cx="1884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Физкультминутки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00367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3810027" cy="32861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214950"/>
            <a:ext cx="4540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 smtClean="0"/>
              <a:t>Рентгеновское излучение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6" name="Picture 7" descr="IMG_20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2000240"/>
            <a:ext cx="4500562" cy="337542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72000" y="1428736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/>
              <a:t>Ультрафиолетовое излучение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785786" y="285728"/>
            <a:ext cx="7772400" cy="17367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sng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Физика в медицине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gency FB" pitchFamily="34" charset="0"/>
                <a:ea typeface="+mj-ea"/>
                <a:cs typeface="+mj-cs"/>
              </a:rPr>
              <a:t> 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472" y="0"/>
            <a:ext cx="7772400" cy="14700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dirty="0" smtClean="0"/>
              <a:t>Физика в профессии криминалиста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0298" y="4214818"/>
            <a:ext cx="3643338" cy="1752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Металлоискатели</a:t>
            </a:r>
          </a:p>
        </p:txBody>
      </p:sp>
      <p:pic>
        <p:nvPicPr>
          <p:cNvPr id="4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2225631" cy="283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3108" y="1643050"/>
            <a:ext cx="296337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Принцип работы </a:t>
            </a:r>
          </a:p>
          <a:p>
            <a:r>
              <a:rPr lang="ru-RU" sz="2800" dirty="0" smtClean="0"/>
              <a:t>металлодетектора</a:t>
            </a:r>
            <a:endParaRPr lang="ru-RU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29388" y="1428736"/>
            <a:ext cx="2282815" cy="26688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643702" y="1000108"/>
            <a:ext cx="1736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Дактилоскопия </a:t>
            </a:r>
            <a:endParaRPr lang="ru-RU" dirty="0"/>
          </a:p>
        </p:txBody>
      </p:sp>
      <p:pic>
        <p:nvPicPr>
          <p:cNvPr id="8" name="Picture 4" descr="resAED00676-05EA-46D2-BAA4-60C1CCA8661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643446"/>
            <a:ext cx="221457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res375CFF9B-7B1F-4CFC-8794-10D7163C24B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05518" y="4286256"/>
            <a:ext cx="2938482" cy="235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Физика и архитектура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28596" y="1357298"/>
          <a:ext cx="4510088" cy="2994025"/>
        </p:xfrm>
        <a:graphic>
          <a:graphicData uri="http://schemas.openxmlformats.org/presentationml/2006/ole">
            <p:oleObj spid="_x0000_s1026" name="Точечный рисунок" r:id="rId3" imgW="7144747" imgH="4742857" progId="PBrush">
              <p:embed/>
            </p:oleObj>
          </a:graphicData>
        </a:graphic>
      </p:graphicFrame>
      <p:pic>
        <p:nvPicPr>
          <p:cNvPr id="5" name="Picture 8" descr="PH086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415" y="3071810"/>
            <a:ext cx="4114585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53" name="Rectangle 25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>Физический смысл дорожных знаков</a:t>
            </a:r>
          </a:p>
        </p:txBody>
      </p:sp>
      <p:sp>
        <p:nvSpPr>
          <p:cNvPr id="150554" name="Rectangle 2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149725"/>
            <a:ext cx="8075613" cy="1976438"/>
          </a:xfrm>
        </p:spPr>
        <p:txBody>
          <a:bodyPr>
            <a:normAutofit/>
          </a:bodyPr>
          <a:lstStyle/>
          <a:p>
            <a:pPr eaLnBrk="1" hangingPunct="1">
              <a:buNone/>
              <a:defRPr/>
            </a:pPr>
            <a:r>
              <a:rPr lang="ru-RU" sz="2400" dirty="0" smtClean="0"/>
              <a:t>В основе знаков и правил, регламентирующих дорожное движение, лежат объективные физические законы. Например, существование знаков, изображённых выше, обусловлено необходимостью учёта явления инерции. </a:t>
            </a:r>
          </a:p>
        </p:txBody>
      </p:sp>
      <p:pic>
        <p:nvPicPr>
          <p:cNvPr id="27652" name="Picture 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349500"/>
            <a:ext cx="69850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47-10.eps"/>
          <p:cNvPicPr>
            <a:picLocks noChangeAspect="1"/>
          </p:cNvPicPr>
          <p:nvPr/>
        </p:nvPicPr>
        <p:blipFill>
          <a:blip r:embed="rId2">
            <a:lum bright="41000" contrast="-59000"/>
          </a:blip>
          <a:stretch>
            <a:fillRect/>
          </a:stretch>
        </p:blipFill>
        <p:spPr>
          <a:xfrm>
            <a:off x="3214678" y="3786190"/>
            <a:ext cx="2927900" cy="290637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42875"/>
            <a:ext cx="4786313" cy="4071938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В цирке Вы часто видите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удивительно ловких канатоходцев и эквилибристов.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Даже дрессированные животные поражают нас своими умениями удерживать на носу разноцветные шары. Может быть все дело в том, что они знают какие-то секреты?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929066"/>
            <a:ext cx="8358246" cy="98488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FF0000"/>
                </a:solidFill>
                <a:latin typeface="+mn-lt"/>
              </a:rPr>
              <a:t>А все секреты - в законах физики!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14340" name="Содержимое 5" descr="C47-05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0"/>
            <a:ext cx="3929063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43438" y="285728"/>
            <a:ext cx="3429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ФИЗИКА В ЦИРКЕ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6000" dirty="0" smtClean="0"/>
              <a:t>Физика и спорт.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571625"/>
            <a:ext cx="4114800" cy="4524375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endParaRPr lang="ru-RU" sz="4200" dirty="0" smtClean="0">
              <a:solidFill>
                <a:srgbClr val="0033CC"/>
              </a:solidFill>
            </a:endParaRPr>
          </a:p>
          <a:p>
            <a:pPr eaLnBrk="1" hangingPunct="1">
              <a:buFontTx/>
              <a:buNone/>
              <a:defRPr/>
            </a:pPr>
            <a:endParaRPr lang="ru-RU" sz="4200" dirty="0" smtClean="0"/>
          </a:p>
          <a:p>
            <a:pPr eaLnBrk="1" hangingPunct="1">
              <a:buFontTx/>
              <a:buNone/>
              <a:defRPr/>
            </a:pPr>
            <a:endParaRPr lang="ru-RU" sz="4200" dirty="0" smtClean="0"/>
          </a:p>
          <a:p>
            <a:pPr eaLnBrk="1" hangingPunct="1">
              <a:defRPr/>
            </a:pPr>
            <a:endParaRPr lang="ru-RU" sz="4200" dirty="0" smtClean="0"/>
          </a:p>
        </p:txBody>
      </p:sp>
      <p:pic>
        <p:nvPicPr>
          <p:cNvPr id="5125" name="Picture 14" descr="ф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357298"/>
            <a:ext cx="40322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143504" y="5286485"/>
            <a:ext cx="36464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defRPr/>
            </a:pPr>
            <a:r>
              <a:rPr lang="ru-RU" sz="2800" dirty="0" smtClean="0">
                <a:ln w="10541" cmpd="sng">
                  <a:solidFill>
                    <a:srgbClr val="F0A22E">
                      <a:shade val="88000"/>
                      <a:satMod val="110000"/>
                    </a:srgbClr>
                  </a:solidFill>
                  <a:prstDash val="solid"/>
                </a:ln>
              </a:rPr>
              <a:t>закона сохранения углового момента </a:t>
            </a:r>
          </a:p>
        </p:txBody>
      </p:sp>
      <p:pic>
        <p:nvPicPr>
          <p:cNvPr id="6" name="Picture 6" descr="шес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428736"/>
            <a:ext cx="2286016" cy="334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58" y="5214950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000" dirty="0" smtClean="0"/>
              <a:t>Знание законов физики способствовало развитию техники прыжка с шестом.</a:t>
            </a:r>
          </a:p>
          <a:p>
            <a:pPr>
              <a:lnSpc>
                <a:spcPct val="90000"/>
              </a:lnSpc>
              <a:defRPr/>
            </a:pPr>
            <a:r>
              <a:rPr lang="ru-RU" sz="2000" dirty="0" smtClean="0"/>
              <a:t>Прыгуны опираются на знание законов маятника.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77813"/>
            <a:ext cx="8115328" cy="93660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000" b="1" dirty="0" smtClean="0"/>
              <a:t>Физика в профессии военных</a:t>
            </a:r>
            <a:r>
              <a:rPr lang="ru-RU" sz="4000" dirty="0" smtClean="0"/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196975"/>
            <a:ext cx="9358346" cy="5661025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chemeClr val="tx2"/>
                </a:solidFill>
              </a:rPr>
              <a:t>ПОДВОДНАЯ ЛОДКА</a:t>
            </a:r>
            <a:r>
              <a:rPr lang="ru-RU" sz="2400" dirty="0" smtClean="0">
                <a:solidFill>
                  <a:schemeClr val="tx2"/>
                </a:solidFill>
              </a:rPr>
              <a:t>, </a:t>
            </a:r>
            <a:r>
              <a:rPr lang="ru-RU" sz="2400" b="1" dirty="0" smtClean="0">
                <a:solidFill>
                  <a:schemeClr val="tx2"/>
                </a:solidFill>
              </a:rPr>
              <a:t>корабль, способный совершать плавание и выполнять боевые задачи в подводном или надводном положении.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2738"/>
            <a:ext cx="3851275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643182"/>
            <a:ext cx="3962400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1781</TotalTime>
  <Words>198</Words>
  <PresentationFormat>Экран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Трек</vt:lpstr>
      <vt:lpstr>Точечный рисунок</vt:lpstr>
      <vt:lpstr>Урок физики и выбор профессии (глазами   молодого учителя)  </vt:lpstr>
      <vt:lpstr>Параллельное соединение проводников</vt:lpstr>
      <vt:lpstr>Слайд 3</vt:lpstr>
      <vt:lpstr>Физика в профессии криминалиста</vt:lpstr>
      <vt:lpstr>Слайд 5</vt:lpstr>
      <vt:lpstr>Физический смысл дорожных знаков</vt:lpstr>
      <vt:lpstr>Слайд 7</vt:lpstr>
      <vt:lpstr>Физика и спорт.</vt:lpstr>
      <vt:lpstr>Физика в профессии военных </vt:lpstr>
      <vt:lpstr>И. А. Бунин «Блещет полая вода»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NEO</cp:lastModifiedBy>
  <cp:revision>57</cp:revision>
  <dcterms:modified xsi:type="dcterms:W3CDTF">2013-01-27T17:35:22Z</dcterms:modified>
</cp:coreProperties>
</file>