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учитель биологии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Ситникова</a:t>
            </a:r>
            <a:r>
              <a:rPr lang="ru-RU" dirty="0" smtClean="0">
                <a:solidFill>
                  <a:schemeClr val="tx1"/>
                </a:solidFill>
              </a:rPr>
              <a:t> Л.В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Образование половых </a:t>
            </a:r>
            <a:r>
              <a:rPr lang="ru-RU" sz="4000" b="1" dirty="0" smtClean="0">
                <a:solidFill>
                  <a:srgbClr val="FF0000"/>
                </a:solidFill>
              </a:rPr>
              <a:t>клеток. </a:t>
            </a:r>
            <a:r>
              <a:rPr lang="ru-RU" sz="4000" b="1" smtClean="0">
                <a:solidFill>
                  <a:srgbClr val="FF0000"/>
                </a:solidFill>
              </a:rPr>
              <a:t>Мейоз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Замените выделенные слова одним термином: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pPr lvl="0"/>
            <a:r>
              <a:rPr lang="ru-RU" b="1" dirty="0" smtClean="0"/>
              <a:t>Первая фаза митоза</a:t>
            </a:r>
            <a:r>
              <a:rPr lang="ru-RU" dirty="0" smtClean="0"/>
              <a:t> начинается, когда хромосомы становятся видимыми.</a:t>
            </a:r>
          </a:p>
          <a:p>
            <a:pPr lvl="0"/>
            <a:r>
              <a:rPr lang="ru-RU" b="1" dirty="0" smtClean="0"/>
              <a:t>В конце третьей фазы митоза</a:t>
            </a:r>
            <a:r>
              <a:rPr lang="ru-RU" dirty="0" smtClean="0"/>
              <a:t> хромосомы находятся на противоположных полюсах клетки.</a:t>
            </a:r>
          </a:p>
          <a:p>
            <a:pPr lvl="0"/>
            <a:r>
              <a:rPr lang="ru-RU" b="1" dirty="0" smtClean="0"/>
              <a:t>Структуры клетки, содержащие генетическую информацию</a:t>
            </a:r>
            <a:r>
              <a:rPr lang="ru-RU" dirty="0" smtClean="0"/>
              <a:t>, становятся видимыми только во время митоза.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Составьте правильную последовательность фаз митоза: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/>
          <a:lstStyle/>
          <a:p>
            <a:r>
              <a:rPr lang="ru-RU" dirty="0" smtClean="0"/>
              <a:t>Анафаза</a:t>
            </a:r>
          </a:p>
          <a:p>
            <a:r>
              <a:rPr lang="ru-RU" dirty="0" smtClean="0"/>
              <a:t>Интерфаза</a:t>
            </a:r>
          </a:p>
          <a:p>
            <a:r>
              <a:rPr lang="ru-RU" dirty="0" smtClean="0"/>
              <a:t>Телофаза</a:t>
            </a:r>
          </a:p>
          <a:p>
            <a:r>
              <a:rPr lang="ru-RU" dirty="0" smtClean="0"/>
              <a:t>Профаза</a:t>
            </a:r>
          </a:p>
          <a:p>
            <a:r>
              <a:rPr lang="ru-RU" dirty="0" smtClean="0"/>
              <a:t>Метафаза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Выполните задание на соответствие: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Процессы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Хромосомы перемещаются на середину клетки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 Формируются новые ядра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Хроматиды расходятся к противоположным полюсам веретена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 Ядерная мембрана распадается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Фазы митоза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А) Профаза</a:t>
            </a:r>
          </a:p>
          <a:p>
            <a:pPr lvl="0">
              <a:buNone/>
            </a:pPr>
            <a:r>
              <a:rPr lang="ru-RU" dirty="0" smtClean="0"/>
              <a:t>Б) Метафаза</a:t>
            </a:r>
          </a:p>
          <a:p>
            <a:pPr lvl="0">
              <a:buNone/>
            </a:pPr>
            <a:r>
              <a:rPr lang="ru-RU" dirty="0" smtClean="0"/>
              <a:t>В) Анафаза</a:t>
            </a:r>
          </a:p>
          <a:p>
            <a:pPr lvl="0">
              <a:buNone/>
            </a:pPr>
            <a:r>
              <a:rPr lang="ru-RU" dirty="0" smtClean="0"/>
              <a:t>Г) Телофаза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Заполните таблицу:  «Основные процессы фаз мейоза»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643051"/>
          <a:ext cx="8143932" cy="4214841"/>
        </p:xfrm>
        <a:graphic>
          <a:graphicData uri="http://schemas.openxmlformats.org/drawingml/2006/table">
            <a:tbl>
              <a:tblPr/>
              <a:tblGrid>
                <a:gridCol w="1571636"/>
                <a:gridCol w="3286148"/>
                <a:gridCol w="3286148"/>
              </a:tblGrid>
              <a:tr h="889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Фазы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Первое деление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Второе деление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Профаза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Метафаза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Анафаза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Телофаза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flipV="1">
            <a:off x="301752" y="182881"/>
            <a:ext cx="8534400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3" y="428604"/>
          <a:ext cx="8715436" cy="6143666"/>
        </p:xfrm>
        <a:graphic>
          <a:graphicData uri="http://schemas.openxmlformats.org/drawingml/2006/table">
            <a:tbl>
              <a:tblPr/>
              <a:tblGrid>
                <a:gridCol w="1681926"/>
                <a:gridCol w="3604485"/>
                <a:gridCol w="3429025"/>
              </a:tblGrid>
              <a:tr h="905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Фазы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Первое деление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Второе деление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Профаза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Удвоенные хромосомы сближаются, образуя биваленты, кроссинговер, фрагментация ядерной оболочки, образование веретена деления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Образование веретена деления, фрагментация ядерной оболочки, исчезновение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ядрышек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Метафаза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Биваленты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располагаются в экваториальной части клетки, нити веретена прикрепляются к </a:t>
                      </a:r>
                      <a:r>
                        <a:rPr lang="ru-RU" sz="1600" b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центромерам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хромосом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Хромосомы выстраиваются по экватору клетки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Анафаза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Расхождение гомологичных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хромосом к полюсам клетки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Расхождение хроматид к полюсам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клетки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Телофаза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Деление цитоплазмы,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образование двух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дочерних клеток с новыми гаплоидными ядрами, хромосомы состоят из двух хроматид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Образование ядерной мембраны и деление клеточного</a:t>
                      </a:r>
                      <a:r>
                        <a:rPr lang="ru-RU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содержимого. Возникновение четырёх гаплоидных клеток, которые могут различаться </a:t>
                      </a:r>
                      <a:r>
                        <a:rPr lang="ru-RU" sz="1600" b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генотипически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228599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00306"/>
            <a:ext cx="2943523" cy="340654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224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Образование половых клеток. Мейоз</vt:lpstr>
      <vt:lpstr>Замените выделенные слова одним термином: </vt:lpstr>
      <vt:lpstr>Составьте правильную последовательность фаз митоза: </vt:lpstr>
      <vt:lpstr>Выполните задание на соответствие: </vt:lpstr>
      <vt:lpstr>Заполните таблицу:  «Основные процессы фаз мейоза»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половых клеток</dc:title>
  <dc:creator>Мила</dc:creator>
  <cp:lastModifiedBy>Мила</cp:lastModifiedBy>
  <cp:revision>10</cp:revision>
  <dcterms:created xsi:type="dcterms:W3CDTF">2013-11-09T14:33:41Z</dcterms:created>
  <dcterms:modified xsi:type="dcterms:W3CDTF">2013-12-08T09:59:35Z</dcterms:modified>
</cp:coreProperties>
</file>